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96001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7" d="100"/>
          <a:sy n="37" d="100"/>
        </p:scale>
        <p:origin x="1878" y="-3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6480867"/>
            <a:ext cx="21419979" cy="1378673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0799268"/>
            <a:ext cx="18899981" cy="9560876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7403-40C5-4E17-8F4E-20432381BEB3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E7B0-A070-454C-913B-FD105B469B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3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7403-40C5-4E17-8F4E-20432381BEB3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E7B0-A070-454C-913B-FD105B469B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3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108343"/>
            <a:ext cx="5433745" cy="3355932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108343"/>
            <a:ext cx="15986234" cy="3355932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7403-40C5-4E17-8F4E-20432381BEB3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E7B0-A070-454C-913B-FD105B469B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2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7403-40C5-4E17-8F4E-20432381BEB3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E7B0-A070-454C-913B-FD105B469B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780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9872559"/>
            <a:ext cx="21734978" cy="16472575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6500971"/>
            <a:ext cx="21734978" cy="8662538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7403-40C5-4E17-8F4E-20432381BEB3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E7B0-A070-454C-913B-FD105B469B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0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0541716"/>
            <a:ext cx="10709989" cy="2512595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0541716"/>
            <a:ext cx="10709989" cy="2512595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7403-40C5-4E17-8F4E-20432381BEB3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E7B0-A070-454C-913B-FD105B469B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9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108352"/>
            <a:ext cx="21734978" cy="765420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9707549"/>
            <a:ext cx="10660769" cy="475752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4465069"/>
            <a:ext cx="10660769" cy="2127593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9707549"/>
            <a:ext cx="10713272" cy="475752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4465069"/>
            <a:ext cx="10713272" cy="2127593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7403-40C5-4E17-8F4E-20432381BEB3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E7B0-A070-454C-913B-FD105B469B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857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7403-40C5-4E17-8F4E-20432381BEB3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E7B0-A070-454C-913B-FD105B469B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201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7403-40C5-4E17-8F4E-20432381BEB3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E7B0-A070-454C-913B-FD105B469B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5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640012"/>
            <a:ext cx="8127648" cy="924004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701703"/>
            <a:ext cx="12757487" cy="28141800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1880056"/>
            <a:ext cx="8127648" cy="22009274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7403-40C5-4E17-8F4E-20432381BEB3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E7B0-A070-454C-913B-FD105B469B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35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640012"/>
            <a:ext cx="8127648" cy="924004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701703"/>
            <a:ext cx="12757487" cy="28141800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1880056"/>
            <a:ext cx="8127648" cy="22009274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7403-40C5-4E17-8F4E-20432381BEB3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E7B0-A070-454C-913B-FD105B469B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67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108352"/>
            <a:ext cx="21734978" cy="7654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0541716"/>
            <a:ext cx="21734978" cy="25125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6703516"/>
            <a:ext cx="5669994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C7403-40C5-4E17-8F4E-20432381BEB3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6703516"/>
            <a:ext cx="8504992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6703516"/>
            <a:ext cx="5669994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2E7B0-A070-454C-913B-FD105B469B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01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0694" y="37229143"/>
            <a:ext cx="1534355" cy="1435894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80"/>
          <a:stretch/>
        </p:blipFill>
        <p:spPr>
          <a:xfrm>
            <a:off x="1086820" y="1227908"/>
            <a:ext cx="23210372" cy="245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0603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prensa</dc:creator>
  <cp:lastModifiedBy>prensa</cp:lastModifiedBy>
  <cp:revision>3</cp:revision>
  <dcterms:created xsi:type="dcterms:W3CDTF">2023-09-13T14:05:57Z</dcterms:created>
  <dcterms:modified xsi:type="dcterms:W3CDTF">2024-08-02T16:45:50Z</dcterms:modified>
</cp:coreProperties>
</file>