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Lst>
  <p:sldSz cy="43200625" cx="25199975"/>
  <p:notesSz cx="6858000" cy="9144000"/>
  <p:embeddedFontLst>
    <p:embeddedFont>
      <p:font typeface="Lato"/>
      <p:regular r:id="rId8"/>
      <p:bold r:id="rId9"/>
      <p:italic r:id="rId10"/>
      <p:boldItalic r:id="rId11"/>
    </p:embeddedFont>
    <p:embeddedFont>
      <p:font typeface="Lato Black"/>
      <p:bold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7937">
          <p15:clr>
            <a:srgbClr val="A4A3A4"/>
          </p15:clr>
        </p15:guide>
        <p15:guide id="2" orient="horz" pos="13606">
          <p15:clr>
            <a:srgbClr val="A4A3A4"/>
          </p15:clr>
        </p15:guide>
      </p15:sldGuideLst>
    </p:ext>
    <p:ext uri="GoogleSlidesCustomDataVersion2">
      <go:slidesCustomData xmlns:go="http://customooxmlschemas.google.com/" r:id="rId14" roundtripDataSignature="AMtx7mj8MJaTX5K0GNh9ZHKdWNyWqbSp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064B6E3-0CFD-4242-81B3-24C899C1B308}">
  <a:tblStyle styleId="{3064B6E3-0CFD-4242-81B3-24C899C1B308}"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9EFF7"/>
          </a:solidFill>
        </a:fill>
      </a:tcStyle>
    </a:wholeTbl>
    <a:band1H>
      <a:tcTxStyle/>
      <a:tcStyle>
        <a:fill>
          <a:solidFill>
            <a:srgbClr val="D0DEEF"/>
          </a:solidFill>
        </a:fill>
      </a:tcStyle>
    </a:band1H>
    <a:band2H>
      <a:tcTxStyle/>
    </a:band2H>
    <a:band1V>
      <a:tcTxStyle/>
      <a:tcStyle>
        <a:fill>
          <a:solidFill>
            <a:srgbClr val="D0DEEF"/>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7937"/>
        <p:guide pos="13606" orient="horz"/>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ato-boldItalic.fntdata"/><Relationship Id="rId10" Type="http://schemas.openxmlformats.org/officeDocument/2006/relationships/font" Target="fonts/Lato-italic.fntdata"/><Relationship Id="rId13" Type="http://schemas.openxmlformats.org/officeDocument/2006/relationships/font" Target="fonts/LatoBlack-boldItalic.fntdata"/><Relationship Id="rId12" Type="http://schemas.openxmlformats.org/officeDocument/2006/relationships/font" Target="fonts/LatoBlack-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font" Target="fonts/Lato-bold.fntdata"/><Relationship Id="rId14"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font" Target="fonts/La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528511" y="1143000"/>
            <a:ext cx="18009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s-A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2528888" y="1143000"/>
            <a:ext cx="1800225"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 </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 </a:t>
            </a:r>
            <a:endParaRPr/>
          </a:p>
          <a:p>
            <a:pPr indent="0" lvl="0" marL="0" rtl="0" algn="l">
              <a:lnSpc>
                <a:spcPct val="100000"/>
              </a:lnSpc>
              <a:spcBef>
                <a:spcPts val="0"/>
              </a:spcBef>
              <a:spcAft>
                <a:spcPts val="0"/>
              </a:spcAft>
              <a:buSzPts val="1400"/>
              <a:buNone/>
            </a:pPr>
            <a:r>
              <a:rPr b="1" lang="es-AR" sz="1200">
                <a:solidFill>
                  <a:schemeClr val="dk1"/>
                </a:solidFill>
                <a:latin typeface="Calibri"/>
                <a:ea typeface="Calibri"/>
                <a:cs typeface="Calibri"/>
                <a:sym typeface="Calibri"/>
              </a:rPr>
              <a:t>Eje temático: </a:t>
            </a:r>
            <a:r>
              <a:rPr lang="es-AR" sz="1200">
                <a:solidFill>
                  <a:schemeClr val="dk1"/>
                </a:solidFill>
                <a:latin typeface="Calibri"/>
                <a:ea typeface="Calibri"/>
                <a:cs typeface="Calibri"/>
                <a:sym typeface="Calibri"/>
              </a:rPr>
              <a:t>Enfoques y estrategias de enseñanza de la programación / Experiencias de enseñanza de programación en las aulas</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 </a:t>
            </a:r>
            <a:endParaRPr/>
          </a:p>
          <a:p>
            <a:pPr indent="0" lvl="0" marL="0" rtl="0" algn="l">
              <a:lnSpc>
                <a:spcPct val="100000"/>
              </a:lnSpc>
              <a:spcBef>
                <a:spcPts val="0"/>
              </a:spcBef>
              <a:spcAft>
                <a:spcPts val="0"/>
              </a:spcAft>
              <a:buSzPts val="1400"/>
              <a:buNone/>
            </a:pPr>
            <a:r>
              <a:rPr b="1" lang="es-AR" sz="1200">
                <a:solidFill>
                  <a:schemeClr val="dk1"/>
                </a:solidFill>
                <a:latin typeface="Calibri"/>
                <a:ea typeface="Calibri"/>
                <a:cs typeface="Calibri"/>
                <a:sym typeface="Calibri"/>
              </a:rPr>
              <a:t>(Poster de investigación)</a:t>
            </a:r>
            <a:endParaRPr sz="12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 </a:t>
            </a:r>
            <a:endParaRPr/>
          </a:p>
          <a:p>
            <a:pPr indent="0" lvl="0" marL="0" rtl="0" algn="l">
              <a:lnSpc>
                <a:spcPct val="100000"/>
              </a:lnSpc>
              <a:spcBef>
                <a:spcPts val="0"/>
              </a:spcBef>
              <a:spcAft>
                <a:spcPts val="0"/>
              </a:spcAft>
              <a:buSzPts val="1400"/>
              <a:buNone/>
            </a:pPr>
            <a:r>
              <a:rPr b="1" lang="es-AR" sz="1200">
                <a:solidFill>
                  <a:schemeClr val="dk1"/>
                </a:solidFill>
                <a:latin typeface="Calibri"/>
                <a:ea typeface="Calibri"/>
                <a:cs typeface="Calibri"/>
                <a:sym typeface="Calibri"/>
              </a:rPr>
              <a:t>Resumen:</a:t>
            </a:r>
            <a:endParaRPr sz="12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400"/>
              <a:buNone/>
            </a:pPr>
            <a:r>
              <a:rPr b="1" lang="es-AR"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Actualmente, se observa un interés renovado por introducir la Programación en los distintos niveles y modalidades del sistema educativo. En el contexto argentino, la formación de docentes en estos temas se ha implementado recientemente, de la mano de convenios entre Institutos de Formación Docente, Fundación Sadosky y universidades nacionales. En este escenario, resulta necesario conocer cómo se acercan los docentes a la programación, para poder revisar las propuestas didácticas que se efectivicen ¿Qué características tienen los programas diseñados? ¿Qué problemas encuentran al realizar sus primeros programas? ¿Pueden poner en práctica los conceptos aprendidos? ¿Cómo encuentran las soluciones? Siguiendo a Brennan y Resnick (2012) conocer la definición de un concepto no es útil si no está acompañada por la familiaridad y la fluidez en las prácticas, que permiten poner los conceptos en acción dentro de una creación en particular.  </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En línea con ello, este trabajo presenta un análisis preliminar de producciones elaboradas en el módulo de “Taller de Programación 1”, de la “Especialización Docente de Nivel Superior en Didáctica de las CC: Aprendizaje y Enseñanza del Pensamiento Computacional y la Programación en el Nivel Primario”, desarrollada en la ciudad de Rosario (Santa Fe, Argentina). Durante el desarrollo del módulo se puso énfasis en la introducción de ciertas estructuras algorítmicas básicas, por ejemplo, uso de secuencias, condicionales, repeticiones, captura de eventos, uso de variables y manejo de mensajes, trabajando con distintos lenguajes de programación visuales, de bloques.</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Los datos recolectados (programas diseñados y creados en Scratch por los participantes así como producciones escritas reflexivas) fueron procesados y analizados desde el enfoque del análisis de contenido, siguiendo un proceso inductivo-deductivo para la construcción de categorías a partir de codificaciones sucesivas. </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Los resultados mostraron que la mayoría de los programas ponen en acción los conceptos trabajados en clases, observándose un menor uso de repeticiones  y variables. Por otra parte, un 67% de las producciones son juegos y 33% animaciones. En estas últimas se relevó menor uso de eventos, objetos, variables, condiciones, repeticiones y mensajes. Sin embargo, las animaciones son pertinentes para el contexto escolar y podrían funcionar como recursos didácticos para el nivel. </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Por otra parte, se identificaron 40 situaciones problemáticas encontradas durante el proceso de programación. En ellas se observa tanto un desconocimiento inicial del funcionamiento de algunos bloques como dificultades para aplicar ciertos conceptos de programación. Sin embargo, los participantes señalaron las soluciones que emplearon y los recursos utilizados para ello. Dentro de los recursos, se observa un 40% de instancias que remiten a procesos de revisión y depuración de programas, seguido de un 25% que destaca el andamiaje docente. En menor medida, se destaca la búsqueda de información online (9%), el uso de las guías de Scratch o las fichas de ejercicio (16%) y la exploración de bloques disponibles (6%). </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Este análisis permite inferir diferentes cuestiones relevantes para repensar la didáctica de la programación, especialmente en el contexto de la formación de docentes en nivel primario. Por un lado, el uso de un entorno de programación con bloques permitió a maestros con escasos conocimientos de programación, generar programas funcionales e incluso recursos educativos para sus prácticas, creando producciones con distintos niveles de complejidad. El análisis de los informes y la programación realizada revela una puesta en práctica de los conceptos trabajados en clase, especialmente en cuanto a conceptos básicos del módulo. En cuanto a los problemas, los participantes pudieron resolverlos utilizando diferentes recursos, dando cuenta de la importancia del andamiaje docente en estos procesos. Se observa la importancia de re-trabajar algunos conceptos, ajustando la propuesta didáctica del módulo “Taller de programación 2”, en una propuesta espiralada de apropiación de los contenidos.</a:t>
            </a:r>
            <a:endParaRPr/>
          </a:p>
          <a:p>
            <a:pPr indent="0" lvl="0" marL="0" rtl="0" algn="l">
              <a:lnSpc>
                <a:spcPct val="100000"/>
              </a:lnSpc>
              <a:spcBef>
                <a:spcPts val="0"/>
              </a:spcBef>
              <a:spcAft>
                <a:spcPts val="0"/>
              </a:spcAft>
              <a:buSzPts val="1400"/>
              <a:buNone/>
            </a:pPr>
            <a:r>
              <a:rPr lang="es-AR" sz="1200">
                <a:solidFill>
                  <a:schemeClr val="dk1"/>
                </a:solidFill>
                <a:latin typeface="Calibri"/>
                <a:ea typeface="Calibri"/>
                <a:cs typeface="Calibri"/>
                <a:sym typeface="Calibri"/>
              </a:rPr>
              <a:t> </a:t>
            </a:r>
            <a:endParaRPr/>
          </a:p>
          <a:p>
            <a:pPr indent="0" lvl="0" marL="0" rtl="0" algn="l">
              <a:lnSpc>
                <a:spcPct val="100000"/>
              </a:lnSpc>
              <a:spcBef>
                <a:spcPts val="0"/>
              </a:spcBef>
              <a:spcAft>
                <a:spcPts val="0"/>
              </a:spcAft>
              <a:buSzPts val="1400"/>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s-A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1889998" y="7070003"/>
            <a:ext cx="21420000" cy="150399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16535"/>
              <a:buFont typeface="Calibri"/>
              <a:buNone/>
              <a:defRPr sz="16535"/>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 type="subTitle"/>
          </p:nvPr>
        </p:nvSpPr>
        <p:spPr>
          <a:xfrm>
            <a:off x="3149997" y="22690004"/>
            <a:ext cx="18900000" cy="104301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2756"/>
              </a:spcBef>
              <a:spcAft>
                <a:spcPts val="0"/>
              </a:spcAft>
              <a:buClr>
                <a:schemeClr val="dk1"/>
              </a:buClr>
              <a:buSzPts val="6614"/>
              <a:buNone/>
              <a:defRPr sz="6614"/>
            </a:lvl1pPr>
            <a:lvl2pPr lvl="1" algn="ctr">
              <a:lnSpc>
                <a:spcPct val="90000"/>
              </a:lnSpc>
              <a:spcBef>
                <a:spcPts val="1378"/>
              </a:spcBef>
              <a:spcAft>
                <a:spcPts val="0"/>
              </a:spcAft>
              <a:buClr>
                <a:schemeClr val="dk1"/>
              </a:buClr>
              <a:buSzPts val="5512"/>
              <a:buNone/>
              <a:defRPr sz="5512"/>
            </a:lvl2pPr>
            <a:lvl3pPr lvl="2" algn="ctr">
              <a:lnSpc>
                <a:spcPct val="90000"/>
              </a:lnSpc>
              <a:spcBef>
                <a:spcPts val="1378"/>
              </a:spcBef>
              <a:spcAft>
                <a:spcPts val="0"/>
              </a:spcAft>
              <a:buClr>
                <a:schemeClr val="dk1"/>
              </a:buClr>
              <a:buSzPts val="4961"/>
              <a:buNone/>
              <a:defRPr sz="4961"/>
            </a:lvl3pPr>
            <a:lvl4pPr lvl="3" algn="ctr">
              <a:lnSpc>
                <a:spcPct val="90000"/>
              </a:lnSpc>
              <a:spcBef>
                <a:spcPts val="1378"/>
              </a:spcBef>
              <a:spcAft>
                <a:spcPts val="0"/>
              </a:spcAft>
              <a:buClr>
                <a:schemeClr val="dk1"/>
              </a:buClr>
              <a:buSzPts val="4409"/>
              <a:buNone/>
              <a:defRPr sz="4409"/>
            </a:lvl4pPr>
            <a:lvl5pPr lvl="4" algn="ctr">
              <a:lnSpc>
                <a:spcPct val="90000"/>
              </a:lnSpc>
              <a:spcBef>
                <a:spcPts val="1378"/>
              </a:spcBef>
              <a:spcAft>
                <a:spcPts val="0"/>
              </a:spcAft>
              <a:buClr>
                <a:schemeClr val="dk1"/>
              </a:buClr>
              <a:buSzPts val="4409"/>
              <a:buNone/>
              <a:defRPr sz="4409"/>
            </a:lvl5pPr>
            <a:lvl6pPr lvl="5" algn="ctr">
              <a:lnSpc>
                <a:spcPct val="90000"/>
              </a:lnSpc>
              <a:spcBef>
                <a:spcPts val="1378"/>
              </a:spcBef>
              <a:spcAft>
                <a:spcPts val="0"/>
              </a:spcAft>
              <a:buClr>
                <a:schemeClr val="dk1"/>
              </a:buClr>
              <a:buSzPts val="4409"/>
              <a:buNone/>
              <a:defRPr sz="4409"/>
            </a:lvl6pPr>
            <a:lvl7pPr lvl="6" algn="ctr">
              <a:lnSpc>
                <a:spcPct val="90000"/>
              </a:lnSpc>
              <a:spcBef>
                <a:spcPts val="1378"/>
              </a:spcBef>
              <a:spcAft>
                <a:spcPts val="0"/>
              </a:spcAft>
              <a:buClr>
                <a:schemeClr val="dk1"/>
              </a:buClr>
              <a:buSzPts val="4409"/>
              <a:buNone/>
              <a:defRPr sz="4409"/>
            </a:lvl7pPr>
            <a:lvl8pPr lvl="7" algn="ctr">
              <a:lnSpc>
                <a:spcPct val="90000"/>
              </a:lnSpc>
              <a:spcBef>
                <a:spcPts val="1378"/>
              </a:spcBef>
              <a:spcAft>
                <a:spcPts val="0"/>
              </a:spcAft>
              <a:buClr>
                <a:schemeClr val="dk1"/>
              </a:buClr>
              <a:buSzPts val="4409"/>
              <a:buNone/>
              <a:defRPr sz="4409"/>
            </a:lvl8pPr>
            <a:lvl9pPr lvl="8" algn="ctr">
              <a:lnSpc>
                <a:spcPct val="90000"/>
              </a:lnSpc>
              <a:spcBef>
                <a:spcPts val="1378"/>
              </a:spcBef>
              <a:spcAft>
                <a:spcPts val="0"/>
              </a:spcAft>
              <a:buClr>
                <a:schemeClr val="dk1"/>
              </a:buClr>
              <a:buSzPts val="4409"/>
              <a:buNone/>
              <a:defRPr sz="4409"/>
            </a:lvl9pPr>
          </a:lstStyle>
          <a:p/>
        </p:txBody>
      </p:sp>
      <p:sp>
        <p:nvSpPr>
          <p:cNvPr id="18" name="Google Shape;18;p3"/>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1732499" y="2300009"/>
            <a:ext cx="21735000" cy="8349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 type="body"/>
          </p:nvPr>
        </p:nvSpPr>
        <p:spPr>
          <a:xfrm rot="5400000">
            <a:off x="-1105073" y="14337550"/>
            <a:ext cx="27410100" cy="217350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75" name="Google Shape;75;p12"/>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2445727" y="17888151"/>
            <a:ext cx="36609900" cy="5433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3"/>
          <p:cNvSpPr txBox="1"/>
          <p:nvPr>
            <p:ph idx="1" type="body"/>
          </p:nvPr>
        </p:nvSpPr>
        <p:spPr>
          <a:xfrm rot="5400000">
            <a:off x="-8579266" y="12611900"/>
            <a:ext cx="36609900" cy="15986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81" name="Google Shape;81;p13"/>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1732499" y="2300009"/>
            <a:ext cx="21735000" cy="8349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body"/>
          </p:nvPr>
        </p:nvSpPr>
        <p:spPr>
          <a:xfrm>
            <a:off x="1732499" y="11500000"/>
            <a:ext cx="21735000" cy="27410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24" name="Google Shape;24;p4"/>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1719375" y="10770013"/>
            <a:ext cx="21735000" cy="17970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6535"/>
              <a:buFont typeface="Calibri"/>
              <a:buNone/>
              <a:defRPr sz="16535"/>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 type="body"/>
          </p:nvPr>
        </p:nvSpPr>
        <p:spPr>
          <a:xfrm>
            <a:off x="1719375" y="28910012"/>
            <a:ext cx="21735000" cy="94500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756"/>
              </a:spcBef>
              <a:spcAft>
                <a:spcPts val="0"/>
              </a:spcAft>
              <a:buClr>
                <a:schemeClr val="dk1"/>
              </a:buClr>
              <a:buSzPts val="6614"/>
              <a:buNone/>
              <a:defRPr sz="6614">
                <a:solidFill>
                  <a:schemeClr val="dk1"/>
                </a:solidFill>
              </a:defRPr>
            </a:lvl1pPr>
            <a:lvl2pPr indent="-228600" lvl="1" marL="914400" algn="l">
              <a:lnSpc>
                <a:spcPct val="90000"/>
              </a:lnSpc>
              <a:spcBef>
                <a:spcPts val="1378"/>
              </a:spcBef>
              <a:spcAft>
                <a:spcPts val="0"/>
              </a:spcAft>
              <a:buClr>
                <a:srgbClr val="888888"/>
              </a:buClr>
              <a:buSzPts val="5512"/>
              <a:buNone/>
              <a:defRPr sz="5512">
                <a:solidFill>
                  <a:srgbClr val="888888"/>
                </a:solidFill>
              </a:defRPr>
            </a:lvl2pPr>
            <a:lvl3pPr indent="-228600" lvl="2" marL="1371600" algn="l">
              <a:lnSpc>
                <a:spcPct val="90000"/>
              </a:lnSpc>
              <a:spcBef>
                <a:spcPts val="1378"/>
              </a:spcBef>
              <a:spcAft>
                <a:spcPts val="0"/>
              </a:spcAft>
              <a:buClr>
                <a:srgbClr val="888888"/>
              </a:buClr>
              <a:buSzPts val="4961"/>
              <a:buNone/>
              <a:defRPr sz="4961">
                <a:solidFill>
                  <a:srgbClr val="888888"/>
                </a:solidFill>
              </a:defRPr>
            </a:lvl3pPr>
            <a:lvl4pPr indent="-228600" lvl="3" marL="1828800" algn="l">
              <a:lnSpc>
                <a:spcPct val="90000"/>
              </a:lnSpc>
              <a:spcBef>
                <a:spcPts val="1378"/>
              </a:spcBef>
              <a:spcAft>
                <a:spcPts val="0"/>
              </a:spcAft>
              <a:buClr>
                <a:srgbClr val="888888"/>
              </a:buClr>
              <a:buSzPts val="4409"/>
              <a:buNone/>
              <a:defRPr sz="4409">
                <a:solidFill>
                  <a:srgbClr val="888888"/>
                </a:solidFill>
              </a:defRPr>
            </a:lvl4pPr>
            <a:lvl5pPr indent="-228600" lvl="4" marL="2286000" algn="l">
              <a:lnSpc>
                <a:spcPct val="90000"/>
              </a:lnSpc>
              <a:spcBef>
                <a:spcPts val="1378"/>
              </a:spcBef>
              <a:spcAft>
                <a:spcPts val="0"/>
              </a:spcAft>
              <a:buClr>
                <a:srgbClr val="888888"/>
              </a:buClr>
              <a:buSzPts val="4409"/>
              <a:buNone/>
              <a:defRPr sz="4409">
                <a:solidFill>
                  <a:srgbClr val="888888"/>
                </a:solidFill>
              </a:defRPr>
            </a:lvl5pPr>
            <a:lvl6pPr indent="-228600" lvl="5" marL="2743200" algn="l">
              <a:lnSpc>
                <a:spcPct val="90000"/>
              </a:lnSpc>
              <a:spcBef>
                <a:spcPts val="1378"/>
              </a:spcBef>
              <a:spcAft>
                <a:spcPts val="0"/>
              </a:spcAft>
              <a:buClr>
                <a:srgbClr val="888888"/>
              </a:buClr>
              <a:buSzPts val="4409"/>
              <a:buNone/>
              <a:defRPr sz="4409">
                <a:solidFill>
                  <a:srgbClr val="888888"/>
                </a:solidFill>
              </a:defRPr>
            </a:lvl6pPr>
            <a:lvl7pPr indent="-228600" lvl="6" marL="3200400" algn="l">
              <a:lnSpc>
                <a:spcPct val="90000"/>
              </a:lnSpc>
              <a:spcBef>
                <a:spcPts val="1378"/>
              </a:spcBef>
              <a:spcAft>
                <a:spcPts val="0"/>
              </a:spcAft>
              <a:buClr>
                <a:srgbClr val="888888"/>
              </a:buClr>
              <a:buSzPts val="4409"/>
              <a:buNone/>
              <a:defRPr sz="4409">
                <a:solidFill>
                  <a:srgbClr val="888888"/>
                </a:solidFill>
              </a:defRPr>
            </a:lvl7pPr>
            <a:lvl8pPr indent="-228600" lvl="7" marL="3657600" algn="l">
              <a:lnSpc>
                <a:spcPct val="90000"/>
              </a:lnSpc>
              <a:spcBef>
                <a:spcPts val="1378"/>
              </a:spcBef>
              <a:spcAft>
                <a:spcPts val="0"/>
              </a:spcAft>
              <a:buClr>
                <a:srgbClr val="888888"/>
              </a:buClr>
              <a:buSzPts val="4409"/>
              <a:buNone/>
              <a:defRPr sz="4409">
                <a:solidFill>
                  <a:srgbClr val="888888"/>
                </a:solidFill>
              </a:defRPr>
            </a:lvl8pPr>
            <a:lvl9pPr indent="-228600" lvl="8" marL="4114800" algn="l">
              <a:lnSpc>
                <a:spcPct val="90000"/>
              </a:lnSpc>
              <a:spcBef>
                <a:spcPts val="1378"/>
              </a:spcBef>
              <a:spcAft>
                <a:spcPts val="0"/>
              </a:spcAft>
              <a:buClr>
                <a:srgbClr val="888888"/>
              </a:buClr>
              <a:buSzPts val="4409"/>
              <a:buNone/>
              <a:defRPr sz="4409">
                <a:solidFill>
                  <a:srgbClr val="888888"/>
                </a:solidFill>
              </a:defRPr>
            </a:lvl9pPr>
          </a:lstStyle>
          <a:p/>
        </p:txBody>
      </p:sp>
      <p:sp>
        <p:nvSpPr>
          <p:cNvPr id="30" name="Google Shape;30;p5"/>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1732499" y="2300009"/>
            <a:ext cx="21735000" cy="8349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 type="body"/>
          </p:nvPr>
        </p:nvSpPr>
        <p:spPr>
          <a:xfrm>
            <a:off x="1732498" y="11500000"/>
            <a:ext cx="10710000" cy="27410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36" name="Google Shape;36;p6"/>
          <p:cNvSpPr txBox="1"/>
          <p:nvPr>
            <p:ph idx="2" type="body"/>
          </p:nvPr>
        </p:nvSpPr>
        <p:spPr>
          <a:xfrm>
            <a:off x="12757488" y="11500000"/>
            <a:ext cx="10710000" cy="27410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37" name="Google Shape;37;p6"/>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1735781" y="2300009"/>
            <a:ext cx="21735000" cy="8349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 type="body"/>
          </p:nvPr>
        </p:nvSpPr>
        <p:spPr>
          <a:xfrm>
            <a:off x="1735783" y="10590003"/>
            <a:ext cx="10660800" cy="51900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2756"/>
              </a:spcBef>
              <a:spcAft>
                <a:spcPts val="0"/>
              </a:spcAft>
              <a:buClr>
                <a:schemeClr val="dk1"/>
              </a:buClr>
              <a:buSzPts val="6614"/>
              <a:buNone/>
              <a:defRPr b="1" sz="6614"/>
            </a:lvl1pPr>
            <a:lvl2pPr indent="-228600" lvl="1" marL="914400" algn="l">
              <a:lnSpc>
                <a:spcPct val="90000"/>
              </a:lnSpc>
              <a:spcBef>
                <a:spcPts val="1378"/>
              </a:spcBef>
              <a:spcAft>
                <a:spcPts val="0"/>
              </a:spcAft>
              <a:buClr>
                <a:schemeClr val="dk1"/>
              </a:buClr>
              <a:buSzPts val="5512"/>
              <a:buNone/>
              <a:defRPr b="1" sz="5512"/>
            </a:lvl2pPr>
            <a:lvl3pPr indent="-228600" lvl="2" marL="1371600" algn="l">
              <a:lnSpc>
                <a:spcPct val="90000"/>
              </a:lnSpc>
              <a:spcBef>
                <a:spcPts val="1378"/>
              </a:spcBef>
              <a:spcAft>
                <a:spcPts val="0"/>
              </a:spcAft>
              <a:buClr>
                <a:schemeClr val="dk1"/>
              </a:buClr>
              <a:buSzPts val="4961"/>
              <a:buNone/>
              <a:defRPr b="1" sz="4961"/>
            </a:lvl3pPr>
            <a:lvl4pPr indent="-228600" lvl="3" marL="1828800" algn="l">
              <a:lnSpc>
                <a:spcPct val="90000"/>
              </a:lnSpc>
              <a:spcBef>
                <a:spcPts val="1378"/>
              </a:spcBef>
              <a:spcAft>
                <a:spcPts val="0"/>
              </a:spcAft>
              <a:buClr>
                <a:schemeClr val="dk1"/>
              </a:buClr>
              <a:buSzPts val="4409"/>
              <a:buNone/>
              <a:defRPr b="1" sz="4409"/>
            </a:lvl4pPr>
            <a:lvl5pPr indent="-228600" lvl="4" marL="2286000" algn="l">
              <a:lnSpc>
                <a:spcPct val="90000"/>
              </a:lnSpc>
              <a:spcBef>
                <a:spcPts val="1378"/>
              </a:spcBef>
              <a:spcAft>
                <a:spcPts val="0"/>
              </a:spcAft>
              <a:buClr>
                <a:schemeClr val="dk1"/>
              </a:buClr>
              <a:buSzPts val="4409"/>
              <a:buNone/>
              <a:defRPr b="1" sz="4409"/>
            </a:lvl5pPr>
            <a:lvl6pPr indent="-228600" lvl="5" marL="2743200" algn="l">
              <a:lnSpc>
                <a:spcPct val="90000"/>
              </a:lnSpc>
              <a:spcBef>
                <a:spcPts val="1378"/>
              </a:spcBef>
              <a:spcAft>
                <a:spcPts val="0"/>
              </a:spcAft>
              <a:buClr>
                <a:schemeClr val="dk1"/>
              </a:buClr>
              <a:buSzPts val="4409"/>
              <a:buNone/>
              <a:defRPr b="1" sz="4409"/>
            </a:lvl6pPr>
            <a:lvl7pPr indent="-228600" lvl="6" marL="3200400" algn="l">
              <a:lnSpc>
                <a:spcPct val="90000"/>
              </a:lnSpc>
              <a:spcBef>
                <a:spcPts val="1378"/>
              </a:spcBef>
              <a:spcAft>
                <a:spcPts val="0"/>
              </a:spcAft>
              <a:buClr>
                <a:schemeClr val="dk1"/>
              </a:buClr>
              <a:buSzPts val="4409"/>
              <a:buNone/>
              <a:defRPr b="1" sz="4409"/>
            </a:lvl7pPr>
            <a:lvl8pPr indent="-228600" lvl="7" marL="3657600" algn="l">
              <a:lnSpc>
                <a:spcPct val="90000"/>
              </a:lnSpc>
              <a:spcBef>
                <a:spcPts val="1378"/>
              </a:spcBef>
              <a:spcAft>
                <a:spcPts val="0"/>
              </a:spcAft>
              <a:buClr>
                <a:schemeClr val="dk1"/>
              </a:buClr>
              <a:buSzPts val="4409"/>
              <a:buNone/>
              <a:defRPr b="1" sz="4409"/>
            </a:lvl8pPr>
            <a:lvl9pPr indent="-228600" lvl="8" marL="4114800" algn="l">
              <a:lnSpc>
                <a:spcPct val="90000"/>
              </a:lnSpc>
              <a:spcBef>
                <a:spcPts val="1378"/>
              </a:spcBef>
              <a:spcAft>
                <a:spcPts val="0"/>
              </a:spcAft>
              <a:buClr>
                <a:schemeClr val="dk1"/>
              </a:buClr>
              <a:buSzPts val="4409"/>
              <a:buNone/>
              <a:defRPr b="1" sz="4409"/>
            </a:lvl9pPr>
          </a:lstStyle>
          <a:p/>
        </p:txBody>
      </p:sp>
      <p:sp>
        <p:nvSpPr>
          <p:cNvPr id="43" name="Google Shape;43;p7"/>
          <p:cNvSpPr txBox="1"/>
          <p:nvPr>
            <p:ph idx="2" type="body"/>
          </p:nvPr>
        </p:nvSpPr>
        <p:spPr>
          <a:xfrm>
            <a:off x="1735783" y="15780000"/>
            <a:ext cx="10660800" cy="23210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44" name="Google Shape;44;p7"/>
          <p:cNvSpPr txBox="1"/>
          <p:nvPr>
            <p:ph idx="3" type="body"/>
          </p:nvPr>
        </p:nvSpPr>
        <p:spPr>
          <a:xfrm>
            <a:off x="12757489" y="10590003"/>
            <a:ext cx="10713300" cy="51900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2756"/>
              </a:spcBef>
              <a:spcAft>
                <a:spcPts val="0"/>
              </a:spcAft>
              <a:buClr>
                <a:schemeClr val="dk1"/>
              </a:buClr>
              <a:buSzPts val="6614"/>
              <a:buNone/>
              <a:defRPr b="1" sz="6614"/>
            </a:lvl1pPr>
            <a:lvl2pPr indent="-228600" lvl="1" marL="914400" algn="l">
              <a:lnSpc>
                <a:spcPct val="90000"/>
              </a:lnSpc>
              <a:spcBef>
                <a:spcPts val="1378"/>
              </a:spcBef>
              <a:spcAft>
                <a:spcPts val="0"/>
              </a:spcAft>
              <a:buClr>
                <a:schemeClr val="dk1"/>
              </a:buClr>
              <a:buSzPts val="5512"/>
              <a:buNone/>
              <a:defRPr b="1" sz="5512"/>
            </a:lvl2pPr>
            <a:lvl3pPr indent="-228600" lvl="2" marL="1371600" algn="l">
              <a:lnSpc>
                <a:spcPct val="90000"/>
              </a:lnSpc>
              <a:spcBef>
                <a:spcPts val="1378"/>
              </a:spcBef>
              <a:spcAft>
                <a:spcPts val="0"/>
              </a:spcAft>
              <a:buClr>
                <a:schemeClr val="dk1"/>
              </a:buClr>
              <a:buSzPts val="4961"/>
              <a:buNone/>
              <a:defRPr b="1" sz="4961"/>
            </a:lvl3pPr>
            <a:lvl4pPr indent="-228600" lvl="3" marL="1828800" algn="l">
              <a:lnSpc>
                <a:spcPct val="90000"/>
              </a:lnSpc>
              <a:spcBef>
                <a:spcPts val="1378"/>
              </a:spcBef>
              <a:spcAft>
                <a:spcPts val="0"/>
              </a:spcAft>
              <a:buClr>
                <a:schemeClr val="dk1"/>
              </a:buClr>
              <a:buSzPts val="4409"/>
              <a:buNone/>
              <a:defRPr b="1" sz="4409"/>
            </a:lvl4pPr>
            <a:lvl5pPr indent="-228600" lvl="4" marL="2286000" algn="l">
              <a:lnSpc>
                <a:spcPct val="90000"/>
              </a:lnSpc>
              <a:spcBef>
                <a:spcPts val="1378"/>
              </a:spcBef>
              <a:spcAft>
                <a:spcPts val="0"/>
              </a:spcAft>
              <a:buClr>
                <a:schemeClr val="dk1"/>
              </a:buClr>
              <a:buSzPts val="4409"/>
              <a:buNone/>
              <a:defRPr b="1" sz="4409"/>
            </a:lvl5pPr>
            <a:lvl6pPr indent="-228600" lvl="5" marL="2743200" algn="l">
              <a:lnSpc>
                <a:spcPct val="90000"/>
              </a:lnSpc>
              <a:spcBef>
                <a:spcPts val="1378"/>
              </a:spcBef>
              <a:spcAft>
                <a:spcPts val="0"/>
              </a:spcAft>
              <a:buClr>
                <a:schemeClr val="dk1"/>
              </a:buClr>
              <a:buSzPts val="4409"/>
              <a:buNone/>
              <a:defRPr b="1" sz="4409"/>
            </a:lvl6pPr>
            <a:lvl7pPr indent="-228600" lvl="6" marL="3200400" algn="l">
              <a:lnSpc>
                <a:spcPct val="90000"/>
              </a:lnSpc>
              <a:spcBef>
                <a:spcPts val="1378"/>
              </a:spcBef>
              <a:spcAft>
                <a:spcPts val="0"/>
              </a:spcAft>
              <a:buClr>
                <a:schemeClr val="dk1"/>
              </a:buClr>
              <a:buSzPts val="4409"/>
              <a:buNone/>
              <a:defRPr b="1" sz="4409"/>
            </a:lvl7pPr>
            <a:lvl8pPr indent="-228600" lvl="7" marL="3657600" algn="l">
              <a:lnSpc>
                <a:spcPct val="90000"/>
              </a:lnSpc>
              <a:spcBef>
                <a:spcPts val="1378"/>
              </a:spcBef>
              <a:spcAft>
                <a:spcPts val="0"/>
              </a:spcAft>
              <a:buClr>
                <a:schemeClr val="dk1"/>
              </a:buClr>
              <a:buSzPts val="4409"/>
              <a:buNone/>
              <a:defRPr b="1" sz="4409"/>
            </a:lvl8pPr>
            <a:lvl9pPr indent="-228600" lvl="8" marL="4114800" algn="l">
              <a:lnSpc>
                <a:spcPct val="90000"/>
              </a:lnSpc>
              <a:spcBef>
                <a:spcPts val="1378"/>
              </a:spcBef>
              <a:spcAft>
                <a:spcPts val="0"/>
              </a:spcAft>
              <a:buClr>
                <a:schemeClr val="dk1"/>
              </a:buClr>
              <a:buSzPts val="4409"/>
              <a:buNone/>
              <a:defRPr b="1" sz="4409"/>
            </a:lvl9pPr>
          </a:lstStyle>
          <a:p/>
        </p:txBody>
      </p:sp>
      <p:sp>
        <p:nvSpPr>
          <p:cNvPr id="45" name="Google Shape;45;p7"/>
          <p:cNvSpPr txBox="1"/>
          <p:nvPr>
            <p:ph idx="4" type="body"/>
          </p:nvPr>
        </p:nvSpPr>
        <p:spPr>
          <a:xfrm>
            <a:off x="12757489" y="15780000"/>
            <a:ext cx="10713300" cy="232101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2756"/>
              </a:spcBef>
              <a:spcAft>
                <a:spcPts val="0"/>
              </a:spcAft>
              <a:buClr>
                <a:schemeClr val="dk1"/>
              </a:buClr>
              <a:buSzPts val="1800"/>
              <a:buChar char="•"/>
              <a:defRPr/>
            </a:lvl1pPr>
            <a:lvl2pPr indent="-342900" lvl="1" marL="914400" algn="l">
              <a:lnSpc>
                <a:spcPct val="90000"/>
              </a:lnSpc>
              <a:spcBef>
                <a:spcPts val="1378"/>
              </a:spcBef>
              <a:spcAft>
                <a:spcPts val="0"/>
              </a:spcAft>
              <a:buClr>
                <a:schemeClr val="dk1"/>
              </a:buClr>
              <a:buSzPts val="1800"/>
              <a:buChar char="•"/>
              <a:defRPr/>
            </a:lvl2pPr>
            <a:lvl3pPr indent="-342900" lvl="2" marL="1371600" algn="l">
              <a:lnSpc>
                <a:spcPct val="90000"/>
              </a:lnSpc>
              <a:spcBef>
                <a:spcPts val="1378"/>
              </a:spcBef>
              <a:spcAft>
                <a:spcPts val="0"/>
              </a:spcAft>
              <a:buClr>
                <a:schemeClr val="dk1"/>
              </a:buClr>
              <a:buSzPts val="1800"/>
              <a:buChar char="•"/>
              <a:defRPr/>
            </a:lvl3pPr>
            <a:lvl4pPr indent="-342900" lvl="3" marL="1828800" algn="l">
              <a:lnSpc>
                <a:spcPct val="90000"/>
              </a:lnSpc>
              <a:spcBef>
                <a:spcPts val="1378"/>
              </a:spcBef>
              <a:spcAft>
                <a:spcPts val="0"/>
              </a:spcAft>
              <a:buClr>
                <a:schemeClr val="dk1"/>
              </a:buClr>
              <a:buSzPts val="1800"/>
              <a:buChar char="•"/>
              <a:defRPr/>
            </a:lvl4pPr>
            <a:lvl5pPr indent="-342900" lvl="4" marL="2286000" algn="l">
              <a:lnSpc>
                <a:spcPct val="90000"/>
              </a:lnSpc>
              <a:spcBef>
                <a:spcPts val="1378"/>
              </a:spcBef>
              <a:spcAft>
                <a:spcPts val="0"/>
              </a:spcAft>
              <a:buClr>
                <a:schemeClr val="dk1"/>
              </a:buClr>
              <a:buSzPts val="1800"/>
              <a:buChar char="•"/>
              <a:defRPr/>
            </a:lvl5pPr>
            <a:lvl6pPr indent="-342900" lvl="5" marL="2743200" algn="l">
              <a:lnSpc>
                <a:spcPct val="90000"/>
              </a:lnSpc>
              <a:spcBef>
                <a:spcPts val="1378"/>
              </a:spcBef>
              <a:spcAft>
                <a:spcPts val="0"/>
              </a:spcAft>
              <a:buClr>
                <a:schemeClr val="dk1"/>
              </a:buClr>
              <a:buSzPts val="1800"/>
              <a:buChar char="•"/>
              <a:defRPr/>
            </a:lvl6pPr>
            <a:lvl7pPr indent="-342900" lvl="6" marL="3200400" algn="l">
              <a:lnSpc>
                <a:spcPct val="90000"/>
              </a:lnSpc>
              <a:spcBef>
                <a:spcPts val="1378"/>
              </a:spcBef>
              <a:spcAft>
                <a:spcPts val="0"/>
              </a:spcAft>
              <a:buClr>
                <a:schemeClr val="dk1"/>
              </a:buClr>
              <a:buSzPts val="1800"/>
              <a:buChar char="•"/>
              <a:defRPr/>
            </a:lvl7pPr>
            <a:lvl8pPr indent="-342900" lvl="7" marL="3657600" algn="l">
              <a:lnSpc>
                <a:spcPct val="90000"/>
              </a:lnSpc>
              <a:spcBef>
                <a:spcPts val="1378"/>
              </a:spcBef>
              <a:spcAft>
                <a:spcPts val="0"/>
              </a:spcAft>
              <a:buClr>
                <a:schemeClr val="dk1"/>
              </a:buClr>
              <a:buSzPts val="1800"/>
              <a:buChar char="•"/>
              <a:defRPr/>
            </a:lvl8pPr>
            <a:lvl9pPr indent="-342900" lvl="8" marL="4114800" algn="l">
              <a:lnSpc>
                <a:spcPct val="90000"/>
              </a:lnSpc>
              <a:spcBef>
                <a:spcPts val="1378"/>
              </a:spcBef>
              <a:spcAft>
                <a:spcPts val="0"/>
              </a:spcAft>
              <a:buClr>
                <a:schemeClr val="dk1"/>
              </a:buClr>
              <a:buSzPts val="1800"/>
              <a:buChar char="•"/>
              <a:defRPr/>
            </a:lvl9pPr>
          </a:lstStyle>
          <a:p/>
        </p:txBody>
      </p:sp>
      <p:sp>
        <p:nvSpPr>
          <p:cNvPr id="46" name="Google Shape;46;p7"/>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1732499" y="2300009"/>
            <a:ext cx="21735000" cy="8349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4" name="Shape 54"/>
        <p:cNvGrpSpPr/>
        <p:nvPr/>
      </p:nvGrpSpPr>
      <p:grpSpPr>
        <a:xfrm>
          <a:off x="0" y="0"/>
          <a:ext cx="0" cy="0"/>
          <a:chOff x="0" y="0"/>
          <a:chExt cx="0" cy="0"/>
        </a:xfrm>
      </p:grpSpPr>
      <p:sp>
        <p:nvSpPr>
          <p:cNvPr id="55" name="Google Shape;55;p9"/>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1735780" y="2880000"/>
            <a:ext cx="8127600" cy="10080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8819"/>
              <a:buFont typeface="Calibri"/>
              <a:buNone/>
              <a:defRPr sz="881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10713272" y="6220010"/>
            <a:ext cx="12757500" cy="30699900"/>
          </a:xfrm>
          <a:prstGeom prst="rect">
            <a:avLst/>
          </a:prstGeom>
          <a:noFill/>
          <a:ln>
            <a:noFill/>
          </a:ln>
        </p:spPr>
        <p:txBody>
          <a:bodyPr anchorCtr="0" anchor="t" bIns="45700" lIns="91425" spcFirstLastPara="1" rIns="91425" wrap="square" tIns="45700">
            <a:normAutofit/>
          </a:bodyPr>
          <a:lstStyle>
            <a:lvl1pPr indent="-788606" lvl="0" marL="457200" algn="l">
              <a:lnSpc>
                <a:spcPct val="90000"/>
              </a:lnSpc>
              <a:spcBef>
                <a:spcPts val="2756"/>
              </a:spcBef>
              <a:spcAft>
                <a:spcPts val="0"/>
              </a:spcAft>
              <a:buClr>
                <a:schemeClr val="dk1"/>
              </a:buClr>
              <a:buSzPts val="8819"/>
              <a:buChar char="•"/>
              <a:defRPr sz="8819"/>
            </a:lvl1pPr>
            <a:lvl2pPr indent="-718629" lvl="1" marL="914400" algn="l">
              <a:lnSpc>
                <a:spcPct val="90000"/>
              </a:lnSpc>
              <a:spcBef>
                <a:spcPts val="1378"/>
              </a:spcBef>
              <a:spcAft>
                <a:spcPts val="0"/>
              </a:spcAft>
              <a:buClr>
                <a:schemeClr val="dk1"/>
              </a:buClr>
              <a:buSzPts val="7717"/>
              <a:buChar char="•"/>
              <a:defRPr sz="7717"/>
            </a:lvl2pPr>
            <a:lvl3pPr indent="-648589" lvl="2" marL="1371600" algn="l">
              <a:lnSpc>
                <a:spcPct val="90000"/>
              </a:lnSpc>
              <a:spcBef>
                <a:spcPts val="1378"/>
              </a:spcBef>
              <a:spcAft>
                <a:spcPts val="0"/>
              </a:spcAft>
              <a:buClr>
                <a:schemeClr val="dk1"/>
              </a:buClr>
              <a:buSzPts val="6614"/>
              <a:buChar char="•"/>
              <a:defRPr sz="6614"/>
            </a:lvl3pPr>
            <a:lvl4pPr indent="-578612" lvl="3" marL="1828800" algn="l">
              <a:lnSpc>
                <a:spcPct val="90000"/>
              </a:lnSpc>
              <a:spcBef>
                <a:spcPts val="1378"/>
              </a:spcBef>
              <a:spcAft>
                <a:spcPts val="0"/>
              </a:spcAft>
              <a:buClr>
                <a:schemeClr val="dk1"/>
              </a:buClr>
              <a:buSzPts val="5512"/>
              <a:buChar char="•"/>
              <a:defRPr sz="5512"/>
            </a:lvl4pPr>
            <a:lvl5pPr indent="-578612" lvl="4" marL="2286000" algn="l">
              <a:lnSpc>
                <a:spcPct val="90000"/>
              </a:lnSpc>
              <a:spcBef>
                <a:spcPts val="1378"/>
              </a:spcBef>
              <a:spcAft>
                <a:spcPts val="0"/>
              </a:spcAft>
              <a:buClr>
                <a:schemeClr val="dk1"/>
              </a:buClr>
              <a:buSzPts val="5512"/>
              <a:buChar char="•"/>
              <a:defRPr sz="5512"/>
            </a:lvl5pPr>
            <a:lvl6pPr indent="-578612" lvl="5" marL="2743200" algn="l">
              <a:lnSpc>
                <a:spcPct val="90000"/>
              </a:lnSpc>
              <a:spcBef>
                <a:spcPts val="1378"/>
              </a:spcBef>
              <a:spcAft>
                <a:spcPts val="0"/>
              </a:spcAft>
              <a:buClr>
                <a:schemeClr val="dk1"/>
              </a:buClr>
              <a:buSzPts val="5512"/>
              <a:buChar char="•"/>
              <a:defRPr sz="5512"/>
            </a:lvl6pPr>
            <a:lvl7pPr indent="-578612" lvl="6" marL="3200400" algn="l">
              <a:lnSpc>
                <a:spcPct val="90000"/>
              </a:lnSpc>
              <a:spcBef>
                <a:spcPts val="1378"/>
              </a:spcBef>
              <a:spcAft>
                <a:spcPts val="0"/>
              </a:spcAft>
              <a:buClr>
                <a:schemeClr val="dk1"/>
              </a:buClr>
              <a:buSzPts val="5512"/>
              <a:buChar char="•"/>
              <a:defRPr sz="5512"/>
            </a:lvl7pPr>
            <a:lvl8pPr indent="-578612" lvl="7" marL="3657600" algn="l">
              <a:lnSpc>
                <a:spcPct val="90000"/>
              </a:lnSpc>
              <a:spcBef>
                <a:spcPts val="1378"/>
              </a:spcBef>
              <a:spcAft>
                <a:spcPts val="0"/>
              </a:spcAft>
              <a:buClr>
                <a:schemeClr val="dk1"/>
              </a:buClr>
              <a:buSzPts val="5512"/>
              <a:buChar char="•"/>
              <a:defRPr sz="5512"/>
            </a:lvl8pPr>
            <a:lvl9pPr indent="-578612" lvl="8" marL="4114800" algn="l">
              <a:lnSpc>
                <a:spcPct val="90000"/>
              </a:lnSpc>
              <a:spcBef>
                <a:spcPts val="1378"/>
              </a:spcBef>
              <a:spcAft>
                <a:spcPts val="0"/>
              </a:spcAft>
              <a:buClr>
                <a:schemeClr val="dk1"/>
              </a:buClr>
              <a:buSzPts val="5512"/>
              <a:buChar char="•"/>
              <a:defRPr sz="5512"/>
            </a:lvl9pPr>
          </a:lstStyle>
          <a:p/>
        </p:txBody>
      </p:sp>
      <p:sp>
        <p:nvSpPr>
          <p:cNvPr id="61" name="Google Shape;61;p10"/>
          <p:cNvSpPr txBox="1"/>
          <p:nvPr>
            <p:ph idx="2" type="body"/>
          </p:nvPr>
        </p:nvSpPr>
        <p:spPr>
          <a:xfrm>
            <a:off x="1735780" y="12960000"/>
            <a:ext cx="8127600" cy="240099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756"/>
              </a:spcBef>
              <a:spcAft>
                <a:spcPts val="0"/>
              </a:spcAft>
              <a:buClr>
                <a:schemeClr val="dk1"/>
              </a:buClr>
              <a:buSzPts val="4409"/>
              <a:buNone/>
              <a:defRPr sz="4409"/>
            </a:lvl1pPr>
            <a:lvl2pPr indent="-228600" lvl="1" marL="914400" algn="l">
              <a:lnSpc>
                <a:spcPct val="90000"/>
              </a:lnSpc>
              <a:spcBef>
                <a:spcPts val="1378"/>
              </a:spcBef>
              <a:spcAft>
                <a:spcPts val="0"/>
              </a:spcAft>
              <a:buClr>
                <a:schemeClr val="dk1"/>
              </a:buClr>
              <a:buSzPts val="3858"/>
              <a:buNone/>
              <a:defRPr sz="3858"/>
            </a:lvl2pPr>
            <a:lvl3pPr indent="-228600" lvl="2" marL="1371600" algn="l">
              <a:lnSpc>
                <a:spcPct val="90000"/>
              </a:lnSpc>
              <a:spcBef>
                <a:spcPts val="1378"/>
              </a:spcBef>
              <a:spcAft>
                <a:spcPts val="0"/>
              </a:spcAft>
              <a:buClr>
                <a:schemeClr val="dk1"/>
              </a:buClr>
              <a:buSzPts val="3307"/>
              <a:buNone/>
              <a:defRPr sz="3307"/>
            </a:lvl3pPr>
            <a:lvl4pPr indent="-228600" lvl="3" marL="1828800" algn="l">
              <a:lnSpc>
                <a:spcPct val="90000"/>
              </a:lnSpc>
              <a:spcBef>
                <a:spcPts val="1378"/>
              </a:spcBef>
              <a:spcAft>
                <a:spcPts val="0"/>
              </a:spcAft>
              <a:buClr>
                <a:schemeClr val="dk1"/>
              </a:buClr>
              <a:buSzPts val="2756"/>
              <a:buNone/>
              <a:defRPr sz="2756"/>
            </a:lvl4pPr>
            <a:lvl5pPr indent="-228600" lvl="4" marL="2286000" algn="l">
              <a:lnSpc>
                <a:spcPct val="90000"/>
              </a:lnSpc>
              <a:spcBef>
                <a:spcPts val="1378"/>
              </a:spcBef>
              <a:spcAft>
                <a:spcPts val="0"/>
              </a:spcAft>
              <a:buClr>
                <a:schemeClr val="dk1"/>
              </a:buClr>
              <a:buSzPts val="2756"/>
              <a:buNone/>
              <a:defRPr sz="2756"/>
            </a:lvl5pPr>
            <a:lvl6pPr indent="-228600" lvl="5" marL="2743200" algn="l">
              <a:lnSpc>
                <a:spcPct val="90000"/>
              </a:lnSpc>
              <a:spcBef>
                <a:spcPts val="1378"/>
              </a:spcBef>
              <a:spcAft>
                <a:spcPts val="0"/>
              </a:spcAft>
              <a:buClr>
                <a:schemeClr val="dk1"/>
              </a:buClr>
              <a:buSzPts val="2756"/>
              <a:buNone/>
              <a:defRPr sz="2756"/>
            </a:lvl6pPr>
            <a:lvl7pPr indent="-228600" lvl="6" marL="3200400" algn="l">
              <a:lnSpc>
                <a:spcPct val="90000"/>
              </a:lnSpc>
              <a:spcBef>
                <a:spcPts val="1378"/>
              </a:spcBef>
              <a:spcAft>
                <a:spcPts val="0"/>
              </a:spcAft>
              <a:buClr>
                <a:schemeClr val="dk1"/>
              </a:buClr>
              <a:buSzPts val="2756"/>
              <a:buNone/>
              <a:defRPr sz="2756"/>
            </a:lvl7pPr>
            <a:lvl8pPr indent="-228600" lvl="7" marL="3657600" algn="l">
              <a:lnSpc>
                <a:spcPct val="90000"/>
              </a:lnSpc>
              <a:spcBef>
                <a:spcPts val="1378"/>
              </a:spcBef>
              <a:spcAft>
                <a:spcPts val="0"/>
              </a:spcAft>
              <a:buClr>
                <a:schemeClr val="dk1"/>
              </a:buClr>
              <a:buSzPts val="2756"/>
              <a:buNone/>
              <a:defRPr sz="2756"/>
            </a:lvl8pPr>
            <a:lvl9pPr indent="-228600" lvl="8" marL="4114800" algn="l">
              <a:lnSpc>
                <a:spcPct val="90000"/>
              </a:lnSpc>
              <a:spcBef>
                <a:spcPts val="1378"/>
              </a:spcBef>
              <a:spcAft>
                <a:spcPts val="0"/>
              </a:spcAft>
              <a:buClr>
                <a:schemeClr val="dk1"/>
              </a:buClr>
              <a:buSzPts val="2756"/>
              <a:buNone/>
              <a:defRPr sz="2756"/>
            </a:lvl9pPr>
          </a:lstStyle>
          <a:p/>
        </p:txBody>
      </p:sp>
      <p:sp>
        <p:nvSpPr>
          <p:cNvPr id="62" name="Google Shape;62;p10"/>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1735780" y="2880000"/>
            <a:ext cx="8127600" cy="10080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8819"/>
              <a:buFont typeface="Calibri"/>
              <a:buNone/>
              <a:defRPr sz="881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p:nvPr>
            <p:ph idx="2" type="pic"/>
          </p:nvPr>
        </p:nvSpPr>
        <p:spPr>
          <a:xfrm>
            <a:off x="10713272" y="6220010"/>
            <a:ext cx="12757500" cy="30699900"/>
          </a:xfrm>
          <a:prstGeom prst="rect">
            <a:avLst/>
          </a:prstGeom>
          <a:noFill/>
          <a:ln>
            <a:noFill/>
          </a:ln>
        </p:spPr>
      </p:sp>
      <p:sp>
        <p:nvSpPr>
          <p:cNvPr id="68" name="Google Shape;68;p11"/>
          <p:cNvSpPr txBox="1"/>
          <p:nvPr>
            <p:ph idx="1" type="body"/>
          </p:nvPr>
        </p:nvSpPr>
        <p:spPr>
          <a:xfrm>
            <a:off x="1735780" y="12960000"/>
            <a:ext cx="8127600" cy="240099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756"/>
              </a:spcBef>
              <a:spcAft>
                <a:spcPts val="0"/>
              </a:spcAft>
              <a:buClr>
                <a:schemeClr val="dk1"/>
              </a:buClr>
              <a:buSzPts val="4409"/>
              <a:buNone/>
              <a:defRPr sz="4409"/>
            </a:lvl1pPr>
            <a:lvl2pPr indent="-228600" lvl="1" marL="914400" algn="l">
              <a:lnSpc>
                <a:spcPct val="90000"/>
              </a:lnSpc>
              <a:spcBef>
                <a:spcPts val="1378"/>
              </a:spcBef>
              <a:spcAft>
                <a:spcPts val="0"/>
              </a:spcAft>
              <a:buClr>
                <a:schemeClr val="dk1"/>
              </a:buClr>
              <a:buSzPts val="3858"/>
              <a:buNone/>
              <a:defRPr sz="3858"/>
            </a:lvl2pPr>
            <a:lvl3pPr indent="-228600" lvl="2" marL="1371600" algn="l">
              <a:lnSpc>
                <a:spcPct val="90000"/>
              </a:lnSpc>
              <a:spcBef>
                <a:spcPts val="1378"/>
              </a:spcBef>
              <a:spcAft>
                <a:spcPts val="0"/>
              </a:spcAft>
              <a:buClr>
                <a:schemeClr val="dk1"/>
              </a:buClr>
              <a:buSzPts val="3307"/>
              <a:buNone/>
              <a:defRPr sz="3307"/>
            </a:lvl3pPr>
            <a:lvl4pPr indent="-228600" lvl="3" marL="1828800" algn="l">
              <a:lnSpc>
                <a:spcPct val="90000"/>
              </a:lnSpc>
              <a:spcBef>
                <a:spcPts val="1378"/>
              </a:spcBef>
              <a:spcAft>
                <a:spcPts val="0"/>
              </a:spcAft>
              <a:buClr>
                <a:schemeClr val="dk1"/>
              </a:buClr>
              <a:buSzPts val="2756"/>
              <a:buNone/>
              <a:defRPr sz="2756"/>
            </a:lvl4pPr>
            <a:lvl5pPr indent="-228600" lvl="4" marL="2286000" algn="l">
              <a:lnSpc>
                <a:spcPct val="90000"/>
              </a:lnSpc>
              <a:spcBef>
                <a:spcPts val="1378"/>
              </a:spcBef>
              <a:spcAft>
                <a:spcPts val="0"/>
              </a:spcAft>
              <a:buClr>
                <a:schemeClr val="dk1"/>
              </a:buClr>
              <a:buSzPts val="2756"/>
              <a:buNone/>
              <a:defRPr sz="2756"/>
            </a:lvl5pPr>
            <a:lvl6pPr indent="-228600" lvl="5" marL="2743200" algn="l">
              <a:lnSpc>
                <a:spcPct val="90000"/>
              </a:lnSpc>
              <a:spcBef>
                <a:spcPts val="1378"/>
              </a:spcBef>
              <a:spcAft>
                <a:spcPts val="0"/>
              </a:spcAft>
              <a:buClr>
                <a:schemeClr val="dk1"/>
              </a:buClr>
              <a:buSzPts val="2756"/>
              <a:buNone/>
              <a:defRPr sz="2756"/>
            </a:lvl6pPr>
            <a:lvl7pPr indent="-228600" lvl="6" marL="3200400" algn="l">
              <a:lnSpc>
                <a:spcPct val="90000"/>
              </a:lnSpc>
              <a:spcBef>
                <a:spcPts val="1378"/>
              </a:spcBef>
              <a:spcAft>
                <a:spcPts val="0"/>
              </a:spcAft>
              <a:buClr>
                <a:schemeClr val="dk1"/>
              </a:buClr>
              <a:buSzPts val="2756"/>
              <a:buNone/>
              <a:defRPr sz="2756"/>
            </a:lvl7pPr>
            <a:lvl8pPr indent="-228600" lvl="7" marL="3657600" algn="l">
              <a:lnSpc>
                <a:spcPct val="90000"/>
              </a:lnSpc>
              <a:spcBef>
                <a:spcPts val="1378"/>
              </a:spcBef>
              <a:spcAft>
                <a:spcPts val="0"/>
              </a:spcAft>
              <a:buClr>
                <a:schemeClr val="dk1"/>
              </a:buClr>
              <a:buSzPts val="2756"/>
              <a:buNone/>
              <a:defRPr sz="2756"/>
            </a:lvl8pPr>
            <a:lvl9pPr indent="-228600" lvl="8" marL="4114800" algn="l">
              <a:lnSpc>
                <a:spcPct val="90000"/>
              </a:lnSpc>
              <a:spcBef>
                <a:spcPts val="1378"/>
              </a:spcBef>
              <a:spcAft>
                <a:spcPts val="0"/>
              </a:spcAft>
              <a:buClr>
                <a:schemeClr val="dk1"/>
              </a:buClr>
              <a:buSzPts val="2756"/>
              <a:buNone/>
              <a:defRPr sz="2756"/>
            </a:lvl9pPr>
          </a:lstStyle>
          <a:p/>
        </p:txBody>
      </p:sp>
      <p:sp>
        <p:nvSpPr>
          <p:cNvPr id="69" name="Google Shape;69;p11"/>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1732499" y="2300009"/>
            <a:ext cx="21735000" cy="83499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2126"/>
              <a:buFont typeface="Calibri"/>
              <a:buNone/>
              <a:defRPr b="0" i="0" sz="12126"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1732499" y="11500000"/>
            <a:ext cx="21735000" cy="27410100"/>
          </a:xfrm>
          <a:prstGeom prst="rect">
            <a:avLst/>
          </a:prstGeom>
          <a:noFill/>
          <a:ln>
            <a:noFill/>
          </a:ln>
        </p:spPr>
        <p:txBody>
          <a:bodyPr anchorCtr="0" anchor="t" bIns="45700" lIns="91425" spcFirstLastPara="1" rIns="91425" wrap="square" tIns="45700">
            <a:normAutofit/>
          </a:bodyPr>
          <a:lstStyle>
            <a:lvl1pPr indent="-718629" lvl="0" marL="457200" marR="0" rtl="0" algn="l">
              <a:lnSpc>
                <a:spcPct val="90000"/>
              </a:lnSpc>
              <a:spcBef>
                <a:spcPts val="2756"/>
              </a:spcBef>
              <a:spcAft>
                <a:spcPts val="0"/>
              </a:spcAft>
              <a:buClr>
                <a:schemeClr val="dk1"/>
              </a:buClr>
              <a:buSzPts val="7717"/>
              <a:buFont typeface="Arial"/>
              <a:buChar char="•"/>
              <a:defRPr b="0" i="0" sz="7717" u="none" cap="none" strike="noStrike">
                <a:solidFill>
                  <a:schemeClr val="dk1"/>
                </a:solidFill>
                <a:latin typeface="Calibri"/>
                <a:ea typeface="Calibri"/>
                <a:cs typeface="Calibri"/>
                <a:sym typeface="Calibri"/>
              </a:defRPr>
            </a:lvl1pPr>
            <a:lvl2pPr indent="-648589" lvl="1" marL="914400" marR="0" rtl="0" algn="l">
              <a:lnSpc>
                <a:spcPct val="90000"/>
              </a:lnSpc>
              <a:spcBef>
                <a:spcPts val="1378"/>
              </a:spcBef>
              <a:spcAft>
                <a:spcPts val="0"/>
              </a:spcAft>
              <a:buClr>
                <a:schemeClr val="dk1"/>
              </a:buClr>
              <a:buSzPts val="6614"/>
              <a:buFont typeface="Arial"/>
              <a:buChar char="•"/>
              <a:defRPr b="0" i="0" sz="6614" u="none" cap="none" strike="noStrike">
                <a:solidFill>
                  <a:schemeClr val="dk1"/>
                </a:solidFill>
                <a:latin typeface="Calibri"/>
                <a:ea typeface="Calibri"/>
                <a:cs typeface="Calibri"/>
                <a:sym typeface="Calibri"/>
              </a:defRPr>
            </a:lvl2pPr>
            <a:lvl3pPr indent="-578612" lvl="2" marL="1371600" marR="0" rtl="0" algn="l">
              <a:lnSpc>
                <a:spcPct val="90000"/>
              </a:lnSpc>
              <a:spcBef>
                <a:spcPts val="1378"/>
              </a:spcBef>
              <a:spcAft>
                <a:spcPts val="0"/>
              </a:spcAft>
              <a:buClr>
                <a:schemeClr val="dk1"/>
              </a:buClr>
              <a:buSzPts val="5512"/>
              <a:buFont typeface="Arial"/>
              <a:buChar char="•"/>
              <a:defRPr b="0" i="0" sz="5512" u="none" cap="none" strike="noStrike">
                <a:solidFill>
                  <a:schemeClr val="dk1"/>
                </a:solidFill>
                <a:latin typeface="Calibri"/>
                <a:ea typeface="Calibri"/>
                <a:cs typeface="Calibri"/>
                <a:sym typeface="Calibri"/>
              </a:defRPr>
            </a:lvl3pPr>
            <a:lvl4pPr indent="-543623" lvl="3" marL="18288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4pPr>
            <a:lvl5pPr indent="-543623" lvl="4" marL="22860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5pPr>
            <a:lvl6pPr indent="-543623" lvl="5" marL="27432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6pPr>
            <a:lvl7pPr indent="-543623" lvl="6" marL="32004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7pPr>
            <a:lvl8pPr indent="-543623" lvl="7" marL="36576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8pPr>
            <a:lvl9pPr indent="-543623" lvl="8" marL="4114800" marR="0" rtl="0" algn="l">
              <a:lnSpc>
                <a:spcPct val="90000"/>
              </a:lnSpc>
              <a:spcBef>
                <a:spcPts val="1378"/>
              </a:spcBef>
              <a:spcAft>
                <a:spcPts val="0"/>
              </a:spcAft>
              <a:buClr>
                <a:schemeClr val="dk1"/>
              </a:buClr>
              <a:buSzPts val="4961"/>
              <a:buFont typeface="Arial"/>
              <a:buChar char="•"/>
              <a:defRPr b="0" i="0" sz="4961" u="none" cap="none" strike="noStrike">
                <a:solidFill>
                  <a:schemeClr val="dk1"/>
                </a:solidFill>
                <a:latin typeface="Calibri"/>
                <a:ea typeface="Calibri"/>
                <a:cs typeface="Calibri"/>
                <a:sym typeface="Calibri"/>
              </a:defRPr>
            </a:lvl9pPr>
          </a:lstStyle>
          <a:p/>
        </p:txBody>
      </p:sp>
      <p:sp>
        <p:nvSpPr>
          <p:cNvPr id="12" name="Google Shape;12;p2"/>
          <p:cNvSpPr txBox="1"/>
          <p:nvPr>
            <p:ph idx="10" type="dt"/>
          </p:nvPr>
        </p:nvSpPr>
        <p:spPr>
          <a:xfrm>
            <a:off x="1732498" y="40040010"/>
            <a:ext cx="5670000" cy="2300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3307"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9pPr>
          </a:lstStyle>
          <a:p/>
        </p:txBody>
      </p:sp>
      <p:sp>
        <p:nvSpPr>
          <p:cNvPr id="13" name="Google Shape;13;p2"/>
          <p:cNvSpPr txBox="1"/>
          <p:nvPr>
            <p:ph idx="11" type="ftr"/>
          </p:nvPr>
        </p:nvSpPr>
        <p:spPr>
          <a:xfrm>
            <a:off x="8347492" y="40040010"/>
            <a:ext cx="8505000" cy="2300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3307"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123" u="none" cap="none" strike="noStrike">
                <a:solidFill>
                  <a:schemeClr val="dk1"/>
                </a:solidFill>
                <a:latin typeface="Calibri"/>
                <a:ea typeface="Calibri"/>
                <a:cs typeface="Calibri"/>
                <a:sym typeface="Calibri"/>
              </a:defRPr>
            </a:lvl9pPr>
          </a:lstStyle>
          <a:p/>
        </p:txBody>
      </p:sp>
      <p:sp>
        <p:nvSpPr>
          <p:cNvPr id="14" name="Google Shape;14;p2"/>
          <p:cNvSpPr txBox="1"/>
          <p:nvPr>
            <p:ph idx="12" type="sldNum"/>
          </p:nvPr>
        </p:nvSpPr>
        <p:spPr>
          <a:xfrm>
            <a:off x="17797483" y="40040010"/>
            <a:ext cx="5670000" cy="2300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3307"/>
              <a:buFont typeface="Arial"/>
              <a:buNone/>
              <a:defRPr b="0" i="0" sz="3307"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A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p:nvPr/>
        </p:nvSpPr>
        <p:spPr>
          <a:xfrm>
            <a:off x="433527" y="8112555"/>
            <a:ext cx="24385200" cy="64629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75"/>
              <a:buFont typeface="Arial"/>
              <a:buNone/>
            </a:pPr>
            <a:r>
              <a:rPr b="0" i="0" lang="es-AR" sz="3600" u="none" cap="none" strike="noStrike">
                <a:solidFill>
                  <a:schemeClr val="lt1"/>
                </a:solidFill>
                <a:latin typeface="Lato Black"/>
                <a:ea typeface="Lato Black"/>
                <a:cs typeface="Lato Black"/>
                <a:sym typeface="Lato Black"/>
              </a:rPr>
              <a:t>INTRODUCCIÓN / HIPÓTESIS</a:t>
            </a:r>
            <a:endParaRPr b="0" i="0" sz="3600" u="none" cap="none" strike="noStrike">
              <a:solidFill>
                <a:schemeClr val="lt1"/>
              </a:solidFill>
              <a:latin typeface="Lato Black"/>
              <a:ea typeface="Lato Black"/>
              <a:cs typeface="Lato Black"/>
              <a:sym typeface="Lato Black"/>
            </a:endParaRPr>
          </a:p>
        </p:txBody>
      </p:sp>
      <p:sp>
        <p:nvSpPr>
          <p:cNvPr id="90" name="Google Shape;90;p1"/>
          <p:cNvSpPr/>
          <p:nvPr/>
        </p:nvSpPr>
        <p:spPr>
          <a:xfrm>
            <a:off x="401725" y="25782050"/>
            <a:ext cx="24448800" cy="94731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t" bIns="324000" lIns="324000" spcFirstLastPara="1" rIns="324000" wrap="square" tIns="324000">
            <a:noAutofit/>
          </a:bodyPr>
          <a:lstStyle/>
          <a:p>
            <a:pPr indent="0" lvl="0" marL="0" marR="0" rtl="0" algn="l">
              <a:lnSpc>
                <a:spcPct val="115000"/>
              </a:lnSpc>
              <a:spcBef>
                <a:spcPts val="0"/>
              </a:spcBef>
              <a:spcAft>
                <a:spcPts val="0"/>
              </a:spcAft>
              <a:buClr>
                <a:schemeClr val="dk1"/>
              </a:buClr>
              <a:buSzPts val="1100"/>
              <a:buFont typeface="Arial"/>
              <a:buNone/>
            </a:pPr>
            <a:r>
              <a:rPr b="0" i="0" lang="es-AR" sz="3500" u="none" cap="none" strike="noStrike">
                <a:solidFill>
                  <a:schemeClr val="dk1"/>
                </a:solidFill>
                <a:highlight>
                  <a:srgbClr val="FFFFFF"/>
                </a:highlight>
                <a:latin typeface="Lato"/>
                <a:ea typeface="Lato"/>
                <a:cs typeface="Lato"/>
                <a:sym typeface="Lato"/>
              </a:rPr>
              <a:t>Lorem ipsum dolor sit amet, consectetur adipiscing elit. Duis nisi purus, imperdiet sit amet tempor et, facilisis quis libero. Mauris convallis ut lacus non vestibulum. Pellentesque euismod nunc eget vulputate viverra. Fusce tellus urna, iaculis ut magna sed, finibus hendrerit odio. Praesent quis urna lectus. Nam facilisis arcu ut odio euismod elementum. In vulputate sapien quis faucibus ultrices. Vivamus lobortis erat vel sollicitudin pulvinar. Suspendisse euismod mauris nisi. Aliquam quis ullamcorper justo. Proin lectus urna, pretium non porta et, blandit sed elit. </a:t>
            </a:r>
            <a:endParaRPr b="0" i="0" sz="3000" u="none" cap="none" strike="noStrike">
              <a:solidFill>
                <a:schemeClr val="dk1"/>
              </a:solidFill>
              <a:highlight>
                <a:srgbClr val="FFFFFF"/>
              </a:highlight>
              <a:latin typeface="Lato"/>
              <a:ea typeface="Lato"/>
              <a:cs typeface="Lato"/>
              <a:sym typeface="Lato"/>
            </a:endParaRPr>
          </a:p>
        </p:txBody>
      </p:sp>
      <p:cxnSp>
        <p:nvCxnSpPr>
          <p:cNvPr id="91" name="Google Shape;91;p1"/>
          <p:cNvCxnSpPr/>
          <p:nvPr/>
        </p:nvCxnSpPr>
        <p:spPr>
          <a:xfrm>
            <a:off x="433527" y="7657685"/>
            <a:ext cx="24385200" cy="65700"/>
          </a:xfrm>
          <a:prstGeom prst="straightConnector1">
            <a:avLst/>
          </a:prstGeom>
          <a:noFill/>
          <a:ln cap="flat" cmpd="sng" w="9525">
            <a:solidFill>
              <a:schemeClr val="accent1"/>
            </a:solidFill>
            <a:prstDash val="solid"/>
            <a:miter lim="800000"/>
            <a:headEnd len="sm" w="sm" type="none"/>
            <a:tailEnd len="sm" w="sm" type="none"/>
          </a:ln>
        </p:spPr>
      </p:cxnSp>
      <p:sp>
        <p:nvSpPr>
          <p:cNvPr descr="Resultado de imagen para code.org" id="92" name="Google Shape;92;p1"/>
          <p:cNvSpPr/>
          <p:nvPr/>
        </p:nvSpPr>
        <p:spPr>
          <a:xfrm>
            <a:off x="1275547" y="-157595"/>
            <a:ext cx="277500" cy="332400"/>
          </a:xfrm>
          <a:prstGeom prst="rect">
            <a:avLst/>
          </a:prstGeom>
          <a:noFill/>
          <a:ln>
            <a:noFill/>
          </a:ln>
        </p:spPr>
        <p:txBody>
          <a:bodyPr anchorCtr="0" anchor="t" bIns="41600" lIns="83200" spcFirstLastPara="1" rIns="83200" wrap="square" tIns="41600">
            <a:noAutofit/>
          </a:bodyPr>
          <a:lstStyle/>
          <a:p>
            <a:pPr indent="0" lvl="0" marL="0" marR="0" rtl="0" algn="l">
              <a:lnSpc>
                <a:spcPct val="100000"/>
              </a:lnSpc>
              <a:spcBef>
                <a:spcPts val="0"/>
              </a:spcBef>
              <a:spcAft>
                <a:spcPts val="0"/>
              </a:spcAft>
              <a:buClr>
                <a:srgbClr val="000000"/>
              </a:buClr>
              <a:buSzPts val="5572"/>
              <a:buFont typeface="Arial"/>
              <a:buNone/>
            </a:pPr>
            <a:r>
              <a:t/>
            </a:r>
            <a:endParaRPr b="0" i="0" sz="5572" u="none" cap="none" strike="noStrike">
              <a:solidFill>
                <a:schemeClr val="dk1"/>
              </a:solidFill>
              <a:latin typeface="Calibri"/>
              <a:ea typeface="Calibri"/>
              <a:cs typeface="Calibri"/>
              <a:sym typeface="Calibri"/>
            </a:endParaRPr>
          </a:p>
        </p:txBody>
      </p:sp>
      <p:sp>
        <p:nvSpPr>
          <p:cNvPr descr="Resultado de imagen para codecademy" id="93" name="Google Shape;93;p1"/>
          <p:cNvSpPr/>
          <p:nvPr/>
        </p:nvSpPr>
        <p:spPr>
          <a:xfrm>
            <a:off x="1414231" y="8659"/>
            <a:ext cx="277500" cy="332400"/>
          </a:xfrm>
          <a:prstGeom prst="rect">
            <a:avLst/>
          </a:prstGeom>
          <a:noFill/>
          <a:ln>
            <a:noFill/>
          </a:ln>
        </p:spPr>
        <p:txBody>
          <a:bodyPr anchorCtr="0" anchor="t" bIns="41600" lIns="83200" spcFirstLastPara="1" rIns="83200" wrap="square" tIns="41600">
            <a:noAutofit/>
          </a:bodyPr>
          <a:lstStyle/>
          <a:p>
            <a:pPr indent="0" lvl="0" marL="0" marR="0" rtl="0" algn="l">
              <a:lnSpc>
                <a:spcPct val="100000"/>
              </a:lnSpc>
              <a:spcBef>
                <a:spcPts val="0"/>
              </a:spcBef>
              <a:spcAft>
                <a:spcPts val="0"/>
              </a:spcAft>
              <a:buClr>
                <a:srgbClr val="000000"/>
              </a:buClr>
              <a:buSzPts val="5572"/>
              <a:buFont typeface="Arial"/>
              <a:buNone/>
            </a:pPr>
            <a:r>
              <a:t/>
            </a:r>
            <a:endParaRPr b="0" i="0" sz="5572" u="none" cap="none" strike="noStrike">
              <a:solidFill>
                <a:schemeClr val="dk1"/>
              </a:solidFill>
              <a:latin typeface="Calibri"/>
              <a:ea typeface="Calibri"/>
              <a:cs typeface="Calibri"/>
              <a:sym typeface="Calibri"/>
            </a:endParaRPr>
          </a:p>
        </p:txBody>
      </p:sp>
      <p:sp>
        <p:nvSpPr>
          <p:cNvPr descr="Resultado de imagen para learn to code schools" id="94" name="Google Shape;94;p1"/>
          <p:cNvSpPr/>
          <p:nvPr/>
        </p:nvSpPr>
        <p:spPr>
          <a:xfrm>
            <a:off x="1552916" y="174913"/>
            <a:ext cx="277500" cy="332400"/>
          </a:xfrm>
          <a:prstGeom prst="rect">
            <a:avLst/>
          </a:prstGeom>
          <a:noFill/>
          <a:ln>
            <a:noFill/>
          </a:ln>
        </p:spPr>
        <p:txBody>
          <a:bodyPr anchorCtr="0" anchor="t" bIns="41600" lIns="83200" spcFirstLastPara="1" rIns="83200" wrap="square" tIns="41600">
            <a:noAutofit/>
          </a:bodyPr>
          <a:lstStyle/>
          <a:p>
            <a:pPr indent="0" lvl="0" marL="0" marR="0" rtl="0" algn="l">
              <a:lnSpc>
                <a:spcPct val="100000"/>
              </a:lnSpc>
              <a:spcBef>
                <a:spcPts val="0"/>
              </a:spcBef>
              <a:spcAft>
                <a:spcPts val="0"/>
              </a:spcAft>
              <a:buClr>
                <a:srgbClr val="000000"/>
              </a:buClr>
              <a:buSzPts val="5572"/>
              <a:buFont typeface="Arial"/>
              <a:buNone/>
            </a:pPr>
            <a:r>
              <a:t/>
            </a:r>
            <a:endParaRPr b="0" i="0" sz="5572" u="none" cap="none" strike="noStrike">
              <a:solidFill>
                <a:schemeClr val="dk1"/>
              </a:solidFill>
              <a:latin typeface="Calibri"/>
              <a:ea typeface="Calibri"/>
              <a:cs typeface="Calibri"/>
              <a:sym typeface="Calibri"/>
            </a:endParaRPr>
          </a:p>
        </p:txBody>
      </p:sp>
      <p:sp>
        <p:nvSpPr>
          <p:cNvPr id="95" name="Google Shape;95;p1"/>
          <p:cNvSpPr/>
          <p:nvPr/>
        </p:nvSpPr>
        <p:spPr>
          <a:xfrm>
            <a:off x="401727" y="24940296"/>
            <a:ext cx="24448800" cy="64629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80"/>
              <a:buFont typeface="Arial"/>
              <a:buNone/>
            </a:pPr>
            <a:r>
              <a:rPr b="0" i="0" lang="es-AR" sz="3600" u="none" cap="none" strike="noStrike">
                <a:solidFill>
                  <a:schemeClr val="lt1"/>
                </a:solidFill>
                <a:latin typeface="Lato Black"/>
                <a:ea typeface="Lato Black"/>
                <a:cs typeface="Lato Black"/>
                <a:sym typeface="Lato Black"/>
              </a:rPr>
              <a:t>RESULTADOS y DISCUSIÓN </a:t>
            </a:r>
            <a:endParaRPr b="0" i="0" sz="3600" u="none" cap="none" strike="noStrike">
              <a:solidFill>
                <a:srgbClr val="000000"/>
              </a:solidFill>
              <a:latin typeface="Lato Black"/>
              <a:ea typeface="Lato Black"/>
              <a:cs typeface="Lato Black"/>
              <a:sym typeface="Lato Black"/>
            </a:endParaRPr>
          </a:p>
        </p:txBody>
      </p:sp>
      <p:sp>
        <p:nvSpPr>
          <p:cNvPr id="96" name="Google Shape;96;p1"/>
          <p:cNvSpPr/>
          <p:nvPr/>
        </p:nvSpPr>
        <p:spPr>
          <a:xfrm>
            <a:off x="419700" y="35511930"/>
            <a:ext cx="24448800" cy="64629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75"/>
              <a:buFont typeface="Arial"/>
              <a:buNone/>
            </a:pPr>
            <a:r>
              <a:rPr b="0" i="0" lang="es-AR" sz="3600" u="none" cap="none" strike="noStrike">
                <a:solidFill>
                  <a:schemeClr val="lt1"/>
                </a:solidFill>
                <a:latin typeface="Lato Black"/>
                <a:ea typeface="Lato Black"/>
                <a:cs typeface="Lato Black"/>
                <a:sym typeface="Lato Black"/>
              </a:rPr>
              <a:t>CONCLUSIONES</a:t>
            </a:r>
            <a:endParaRPr b="0" i="0" sz="3600" u="none" cap="none" strike="noStrike">
              <a:solidFill>
                <a:srgbClr val="000000"/>
              </a:solidFill>
              <a:latin typeface="Lato Black"/>
              <a:ea typeface="Lato Black"/>
              <a:cs typeface="Lato Black"/>
              <a:sym typeface="Lato Black"/>
            </a:endParaRPr>
          </a:p>
        </p:txBody>
      </p:sp>
      <p:sp>
        <p:nvSpPr>
          <p:cNvPr id="97" name="Google Shape;97;p1"/>
          <p:cNvSpPr/>
          <p:nvPr/>
        </p:nvSpPr>
        <p:spPr>
          <a:xfrm>
            <a:off x="452875" y="36433125"/>
            <a:ext cx="24382500" cy="3626700"/>
          </a:xfrm>
          <a:prstGeom prst="rect">
            <a:avLst/>
          </a:prstGeom>
          <a:solidFill>
            <a:schemeClr val="lt1"/>
          </a:solidFill>
          <a:ln cap="flat" cmpd="sng" w="12700">
            <a:solidFill>
              <a:srgbClr val="42719B"/>
            </a:solidFill>
            <a:prstDash val="solid"/>
            <a:miter lim="800000"/>
            <a:headEnd len="sm" w="sm" type="none"/>
            <a:tailEnd len="sm" w="sm" type="none"/>
          </a:ln>
        </p:spPr>
        <p:txBody>
          <a:bodyPr anchorCtr="0" anchor="t" bIns="360000" lIns="360000" spcFirstLastPara="1" rIns="360000" wrap="square" tIns="360000">
            <a:noAutofit/>
          </a:bodyPr>
          <a:lstStyle/>
          <a:p>
            <a:pPr indent="0" lvl="0" marL="0" marR="0" rtl="0" algn="l">
              <a:lnSpc>
                <a:spcPct val="115000"/>
              </a:lnSpc>
              <a:spcBef>
                <a:spcPts val="0"/>
              </a:spcBef>
              <a:spcAft>
                <a:spcPts val="0"/>
              </a:spcAft>
              <a:buClr>
                <a:schemeClr val="dk1"/>
              </a:buClr>
              <a:buSzPts val="1100"/>
              <a:buFont typeface="Arial"/>
              <a:buNone/>
            </a:pPr>
            <a:r>
              <a:rPr b="0" i="0" lang="es-AR" sz="3500" u="none" cap="none" strike="noStrike">
                <a:solidFill>
                  <a:schemeClr val="dk1"/>
                </a:solidFill>
                <a:highlight>
                  <a:srgbClr val="FFFFFF"/>
                </a:highlight>
                <a:latin typeface="Lato"/>
                <a:ea typeface="Lato"/>
                <a:cs typeface="Lato"/>
                <a:sym typeface="Lato"/>
              </a:rPr>
              <a:t>Lorem ipsum dolor sit amet, consectetur adipiscing elit. Duis nisi purus, imperdiet sit amet tempor et, facilisis quis libero. Mauris convallis ut lacus non vestibulum. Pellentesque euismod nunc eget vulputate viverra. Fusce tellus urna, iaculis ut magna sed, finibus hendrerit odio. Praesent quis urna lectus. Nam facilisis arcu ut odio euismod elementum. In vulputate sapien quis faucibus ultrices. Vivamus lobortis erat vel sollicitudin pulvinar. Suspendisse euismod mauris nisi. Aliquam quis ullamcorper justo. Proin lectus urna, pretium non porta et, blandit sed elit. </a:t>
            </a:r>
            <a:endParaRPr b="0" i="0" sz="3500" u="none" cap="none" strike="noStrike">
              <a:solidFill>
                <a:schemeClr val="dk1"/>
              </a:solidFill>
              <a:highlight>
                <a:srgbClr val="FFFFFF"/>
              </a:highlight>
              <a:latin typeface="Lato"/>
              <a:ea typeface="Lato"/>
              <a:cs typeface="Lato"/>
              <a:sym typeface="Lato"/>
            </a:endParaRPr>
          </a:p>
        </p:txBody>
      </p:sp>
      <p:sp>
        <p:nvSpPr>
          <p:cNvPr id="98" name="Google Shape;98;p1"/>
          <p:cNvSpPr txBox="1"/>
          <p:nvPr/>
        </p:nvSpPr>
        <p:spPr>
          <a:xfrm>
            <a:off x="2570127" y="6484133"/>
            <a:ext cx="20112000" cy="837300"/>
          </a:xfrm>
          <a:prstGeom prst="rect">
            <a:avLst/>
          </a:prstGeom>
          <a:noFill/>
          <a:ln>
            <a:noFill/>
          </a:ln>
        </p:spPr>
        <p:txBody>
          <a:bodyPr anchorCtr="0" anchor="t" bIns="41600" lIns="83200" spcFirstLastPara="1" rIns="83200" wrap="square" tIns="41600">
            <a:normAutofit/>
          </a:bodyPr>
          <a:lstStyle/>
          <a:p>
            <a:pPr indent="0" lvl="0" marL="0" marR="0" rtl="0" algn="ctr">
              <a:lnSpc>
                <a:spcPct val="100000"/>
              </a:lnSpc>
              <a:spcBef>
                <a:spcPts val="0"/>
              </a:spcBef>
              <a:spcAft>
                <a:spcPts val="0"/>
              </a:spcAft>
              <a:buClr>
                <a:schemeClr val="dk1"/>
              </a:buClr>
              <a:buSzPts val="2800"/>
              <a:buFont typeface="Arial"/>
              <a:buNone/>
            </a:pPr>
            <a:r>
              <a:rPr b="0" i="1" lang="es-AR" sz="3200" u="none" cap="none" strike="noStrike">
                <a:solidFill>
                  <a:schemeClr val="dk1"/>
                </a:solidFill>
                <a:latin typeface="Calibri"/>
                <a:ea typeface="Calibri"/>
                <a:cs typeface="Calibri"/>
                <a:sym typeface="Calibri"/>
              </a:rPr>
              <a:t>Palabras claves: </a:t>
            </a:r>
            <a:r>
              <a:rPr b="0" i="0" lang="es-AR" sz="3200" u="none" cap="none" strike="noStrike">
                <a:solidFill>
                  <a:schemeClr val="dk1"/>
                </a:solidFill>
                <a:latin typeface="Calibri"/>
                <a:ea typeface="Calibri"/>
                <a:cs typeface="Calibri"/>
                <a:sym typeface="Calibri"/>
              </a:rPr>
              <a:t>xxxx; xxxxxx; xxxxxx.</a:t>
            </a:r>
            <a:endParaRPr b="0" i="0" sz="3200" u="none" cap="none" strike="noStrike">
              <a:solidFill>
                <a:schemeClr val="dk1"/>
              </a:solidFill>
              <a:latin typeface="Calibri"/>
              <a:ea typeface="Calibri"/>
              <a:cs typeface="Calibri"/>
              <a:sym typeface="Calibri"/>
            </a:endParaRPr>
          </a:p>
        </p:txBody>
      </p:sp>
      <p:sp>
        <p:nvSpPr>
          <p:cNvPr descr="Resultado de imagen para pilas bloques" id="99" name="Google Shape;99;p1"/>
          <p:cNvSpPr/>
          <p:nvPr/>
        </p:nvSpPr>
        <p:spPr>
          <a:xfrm>
            <a:off x="155575" y="-173181"/>
            <a:ext cx="304800" cy="365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6123"/>
              <a:buFont typeface="Arial"/>
              <a:buNone/>
            </a:pPr>
            <a:r>
              <a:t/>
            </a:r>
            <a:endParaRPr b="0" i="0" sz="6123" u="none" cap="none" strike="noStrike">
              <a:solidFill>
                <a:schemeClr val="dk1"/>
              </a:solidFill>
              <a:latin typeface="Calibri"/>
              <a:ea typeface="Calibri"/>
              <a:cs typeface="Calibri"/>
              <a:sym typeface="Calibri"/>
            </a:endParaRPr>
          </a:p>
        </p:txBody>
      </p:sp>
      <p:sp>
        <p:nvSpPr>
          <p:cNvPr id="100" name="Google Shape;100;p1"/>
          <p:cNvSpPr txBox="1"/>
          <p:nvPr/>
        </p:nvSpPr>
        <p:spPr>
          <a:xfrm>
            <a:off x="539819" y="3821199"/>
            <a:ext cx="24246300" cy="2829300"/>
          </a:xfrm>
          <a:prstGeom prst="rect">
            <a:avLst/>
          </a:prstGeom>
          <a:noFill/>
          <a:ln>
            <a:noFill/>
          </a:ln>
        </p:spPr>
        <p:txBody>
          <a:bodyPr anchorCtr="0" anchor="t"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3200"/>
              <a:buFont typeface="Arial"/>
              <a:buNone/>
            </a:pPr>
            <a:r>
              <a:t/>
            </a:r>
            <a:endParaRPr b="0" i="0" sz="3200" u="none" cap="none" strike="noStrike">
              <a:solidFill>
                <a:schemeClr val="dk1"/>
              </a:solidFill>
              <a:latin typeface="Lato"/>
              <a:ea typeface="Lato"/>
              <a:cs typeface="Lato"/>
              <a:sym typeface="Lato"/>
            </a:endParaRPr>
          </a:p>
          <a:p>
            <a:pPr indent="0" lvl="0" marL="0" marR="0" rtl="0" algn="ctr">
              <a:lnSpc>
                <a:spcPct val="100000"/>
              </a:lnSpc>
              <a:spcBef>
                <a:spcPts val="0"/>
              </a:spcBef>
              <a:spcAft>
                <a:spcPts val="0"/>
              </a:spcAft>
              <a:buClr>
                <a:schemeClr val="dk1"/>
              </a:buClr>
              <a:buSzPts val="3600"/>
              <a:buFont typeface="Arial"/>
              <a:buNone/>
            </a:pPr>
            <a:r>
              <a:rPr b="1" i="0" lang="es-AR" sz="3600" u="none" cap="none" strike="noStrike">
                <a:solidFill>
                  <a:schemeClr val="dk1"/>
                </a:solidFill>
                <a:latin typeface="Lato"/>
                <a:ea typeface="Lato"/>
                <a:cs typeface="Lato"/>
                <a:sym typeface="Lato"/>
              </a:rPr>
              <a:t>APELLIDO, Nombre</a:t>
            </a:r>
            <a:r>
              <a:rPr b="1" baseline="30000" i="0" lang="es-AR" sz="3600" u="none" cap="none" strike="noStrike">
                <a:solidFill>
                  <a:schemeClr val="dk1"/>
                </a:solidFill>
                <a:latin typeface="Lato"/>
                <a:ea typeface="Lato"/>
                <a:cs typeface="Lato"/>
                <a:sym typeface="Lato"/>
              </a:rPr>
              <a:t>1</a:t>
            </a:r>
            <a:r>
              <a:rPr b="1" i="0" lang="es-AR" sz="3600" u="none" cap="none" strike="noStrike">
                <a:solidFill>
                  <a:schemeClr val="dk1"/>
                </a:solidFill>
                <a:latin typeface="Lato"/>
                <a:ea typeface="Lato"/>
                <a:cs typeface="Lato"/>
                <a:sym typeface="Lato"/>
              </a:rPr>
              <a:t>; APELLIDO, Nombre</a:t>
            </a:r>
            <a:r>
              <a:rPr b="1" baseline="30000" i="0" lang="es-AR" sz="3600" u="none" cap="none" strike="noStrike">
                <a:solidFill>
                  <a:schemeClr val="dk1"/>
                </a:solidFill>
                <a:latin typeface="Lato"/>
                <a:ea typeface="Lato"/>
                <a:cs typeface="Lato"/>
                <a:sym typeface="Lato"/>
              </a:rPr>
              <a:t>2</a:t>
            </a:r>
            <a:r>
              <a:rPr b="1" i="0" lang="es-AR" sz="3600" u="none" cap="none" strike="noStrike">
                <a:solidFill>
                  <a:schemeClr val="dk1"/>
                </a:solidFill>
                <a:latin typeface="Lato"/>
                <a:ea typeface="Lato"/>
                <a:cs typeface="Lato"/>
                <a:sym typeface="Lato"/>
              </a:rPr>
              <a:t>; etc.</a:t>
            </a:r>
            <a:endParaRPr b="1" baseline="30000" i="0" sz="3600" u="none" cap="none" strike="noStrike">
              <a:solidFill>
                <a:schemeClr val="dk1"/>
              </a:solidFill>
              <a:latin typeface="Lato"/>
              <a:ea typeface="Lato"/>
              <a:cs typeface="Lato"/>
              <a:sym typeface="Lato"/>
            </a:endParaRPr>
          </a:p>
          <a:p>
            <a:pPr indent="0" lvl="0" marL="0" marR="0" rtl="0" algn="ctr">
              <a:lnSpc>
                <a:spcPct val="115000"/>
              </a:lnSpc>
              <a:spcBef>
                <a:spcPts val="0"/>
              </a:spcBef>
              <a:spcAft>
                <a:spcPts val="0"/>
              </a:spcAft>
              <a:buClr>
                <a:schemeClr val="dk1"/>
              </a:buClr>
              <a:buSzPts val="3200"/>
              <a:buFont typeface="Arial"/>
              <a:buNone/>
            </a:pPr>
            <a:r>
              <a:t/>
            </a:r>
            <a:endParaRPr b="0" baseline="30000" i="0" sz="3800" u="none" cap="none" strike="noStrike">
              <a:solidFill>
                <a:schemeClr val="dk1"/>
              </a:solidFill>
              <a:latin typeface="Lato"/>
              <a:ea typeface="Lato"/>
              <a:cs typeface="Lato"/>
              <a:sym typeface="Lato"/>
            </a:endParaRPr>
          </a:p>
          <a:p>
            <a:pPr indent="0" lvl="0" marL="0" marR="0" rtl="0" algn="ctr">
              <a:lnSpc>
                <a:spcPct val="115000"/>
              </a:lnSpc>
              <a:spcBef>
                <a:spcPts val="0"/>
              </a:spcBef>
              <a:spcAft>
                <a:spcPts val="0"/>
              </a:spcAft>
              <a:buClr>
                <a:schemeClr val="dk1"/>
              </a:buClr>
              <a:buSzPts val="2800"/>
              <a:buFont typeface="Arial"/>
              <a:buNone/>
            </a:pPr>
            <a:r>
              <a:rPr b="0" baseline="30000" i="0" lang="es-AR" sz="3200" u="none" cap="none" strike="noStrike">
                <a:solidFill>
                  <a:schemeClr val="dk1"/>
                </a:solidFill>
                <a:latin typeface="Lato"/>
                <a:ea typeface="Lato"/>
                <a:cs typeface="Lato"/>
                <a:sym typeface="Lato"/>
              </a:rPr>
              <a:t>1</a:t>
            </a:r>
            <a:r>
              <a:rPr b="0" i="0" lang="es-AR" sz="3200" u="none" cap="none" strike="noStrike">
                <a:solidFill>
                  <a:schemeClr val="dk1"/>
                </a:solidFill>
                <a:latin typeface="Lato"/>
                <a:ea typeface="Lato"/>
                <a:cs typeface="Lato"/>
                <a:sym typeface="Lato"/>
              </a:rPr>
              <a:t>Institución de pertenencia/ correo electrónico</a:t>
            </a:r>
            <a:endParaRPr b="0" i="0" sz="3200" u="none" cap="none" strike="noStrike">
              <a:solidFill>
                <a:srgbClr val="000000"/>
              </a:solidFill>
              <a:latin typeface="Lato"/>
              <a:ea typeface="Lato"/>
              <a:cs typeface="Lato"/>
              <a:sym typeface="Lato"/>
            </a:endParaRPr>
          </a:p>
          <a:p>
            <a:pPr indent="0" lvl="0" marL="0" marR="0" rtl="0" algn="ctr">
              <a:lnSpc>
                <a:spcPct val="115000"/>
              </a:lnSpc>
              <a:spcBef>
                <a:spcPts val="0"/>
              </a:spcBef>
              <a:spcAft>
                <a:spcPts val="0"/>
              </a:spcAft>
              <a:buClr>
                <a:schemeClr val="dk1"/>
              </a:buClr>
              <a:buSzPts val="2800"/>
              <a:buFont typeface="Arial"/>
              <a:buNone/>
            </a:pPr>
            <a:r>
              <a:rPr b="0" baseline="30000" i="0" lang="es-AR" sz="3200" u="none" cap="none" strike="noStrike">
                <a:solidFill>
                  <a:schemeClr val="dk1"/>
                </a:solidFill>
                <a:latin typeface="Lato"/>
                <a:ea typeface="Lato"/>
                <a:cs typeface="Lato"/>
                <a:sym typeface="Lato"/>
              </a:rPr>
              <a:t>2 </a:t>
            </a:r>
            <a:r>
              <a:rPr b="0" i="0" lang="es-AR" sz="3200" u="none" cap="none" strike="noStrike">
                <a:solidFill>
                  <a:schemeClr val="dk1"/>
                </a:solidFill>
                <a:latin typeface="Lato"/>
                <a:ea typeface="Lato"/>
                <a:cs typeface="Lato"/>
                <a:sym typeface="Lato"/>
              </a:rPr>
              <a:t>Institución de pertenencia/ correo electrónico</a:t>
            </a:r>
            <a:endParaRPr b="0" i="0" sz="3200" u="none" cap="none" strike="noStrike">
              <a:solidFill>
                <a:srgbClr val="000000"/>
              </a:solidFill>
              <a:latin typeface="Lato"/>
              <a:ea typeface="Lato"/>
              <a:cs typeface="Lato"/>
              <a:sym typeface="Lato"/>
            </a:endParaRPr>
          </a:p>
          <a:p>
            <a:pPr indent="0" lvl="0" marL="0" marR="0" rtl="0" algn="ctr">
              <a:lnSpc>
                <a:spcPct val="100000"/>
              </a:lnSpc>
              <a:spcBef>
                <a:spcPts val="0"/>
              </a:spcBef>
              <a:spcAft>
                <a:spcPts val="0"/>
              </a:spcAft>
              <a:buClr>
                <a:schemeClr val="dk1"/>
              </a:buClr>
              <a:buSzPts val="2800"/>
              <a:buFont typeface="Arial"/>
              <a:buNone/>
            </a:pPr>
            <a:r>
              <a:t/>
            </a:r>
            <a:endParaRPr b="1" i="0" sz="2800" u="none" cap="none" strike="noStrike">
              <a:solidFill>
                <a:schemeClr val="dk1"/>
              </a:solidFill>
              <a:latin typeface="Calibri"/>
              <a:ea typeface="Calibri"/>
              <a:cs typeface="Calibri"/>
              <a:sym typeface="Calibri"/>
            </a:endParaRPr>
          </a:p>
        </p:txBody>
      </p:sp>
      <p:sp>
        <p:nvSpPr>
          <p:cNvPr id="101" name="Google Shape;101;p1"/>
          <p:cNvSpPr txBox="1"/>
          <p:nvPr/>
        </p:nvSpPr>
        <p:spPr>
          <a:xfrm>
            <a:off x="3299210" y="2421312"/>
            <a:ext cx="18727500" cy="1074485"/>
          </a:xfrm>
          <a:prstGeom prst="rect">
            <a:avLst/>
          </a:prstGeom>
          <a:noFill/>
          <a:ln>
            <a:noFill/>
          </a:ln>
        </p:spPr>
        <p:txBody>
          <a:bodyPr anchorCtr="0" anchor="ctr" bIns="45700" lIns="91425" spcFirstLastPara="1" rIns="91425" wrap="square" tIns="45700">
            <a:spAutoFit/>
          </a:bodyPr>
          <a:lstStyle/>
          <a:p>
            <a:pPr indent="0" lvl="0" marL="0" marR="0" rtl="0" algn="ctr">
              <a:lnSpc>
                <a:spcPct val="115000"/>
              </a:lnSpc>
              <a:spcBef>
                <a:spcPts val="0"/>
              </a:spcBef>
              <a:spcAft>
                <a:spcPts val="0"/>
              </a:spcAft>
              <a:buClr>
                <a:schemeClr val="dk2"/>
              </a:buClr>
              <a:buSzPts val="2500"/>
              <a:buFont typeface="Georgia"/>
              <a:buNone/>
            </a:pPr>
            <a:r>
              <a:rPr b="0" i="0" lang="es-AR" sz="5550" u="none" cap="none" strike="noStrike">
                <a:solidFill>
                  <a:srgbClr val="1F3864"/>
                </a:solidFill>
                <a:latin typeface="Lato Black"/>
                <a:ea typeface="Lato Black"/>
                <a:cs typeface="Lato Black"/>
                <a:sym typeface="Lato Black"/>
              </a:rPr>
              <a:t>Título del trabajo</a:t>
            </a:r>
            <a:endParaRPr b="0" i="0" sz="5550" u="none" cap="none" strike="noStrike">
              <a:solidFill>
                <a:srgbClr val="1F3864"/>
              </a:solidFill>
              <a:latin typeface="Lato Black"/>
              <a:ea typeface="Lato Black"/>
              <a:cs typeface="Lato Black"/>
              <a:sym typeface="Lato Black"/>
            </a:endParaRPr>
          </a:p>
        </p:txBody>
      </p:sp>
      <p:sp>
        <p:nvSpPr>
          <p:cNvPr id="102" name="Google Shape;102;p1"/>
          <p:cNvSpPr/>
          <p:nvPr/>
        </p:nvSpPr>
        <p:spPr>
          <a:xfrm>
            <a:off x="433525" y="8940975"/>
            <a:ext cx="24385200" cy="56019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t" bIns="360000" lIns="360000" spcFirstLastPara="1" rIns="360000" wrap="square" tIns="360000">
            <a:noAutofit/>
          </a:bodyPr>
          <a:lstStyle/>
          <a:p>
            <a:pPr indent="0" lvl="0" marL="0" marR="0" rtl="0" algn="l">
              <a:lnSpc>
                <a:spcPct val="115000"/>
              </a:lnSpc>
              <a:spcBef>
                <a:spcPts val="0"/>
              </a:spcBef>
              <a:spcAft>
                <a:spcPts val="0"/>
              </a:spcAft>
              <a:buClr>
                <a:schemeClr val="dk1"/>
              </a:buClr>
              <a:buSzPts val="1100"/>
              <a:buFont typeface="Arial"/>
              <a:buNone/>
            </a:pPr>
            <a:r>
              <a:rPr b="0" i="0" lang="es-AR" sz="3500" u="none" cap="none" strike="noStrike">
                <a:solidFill>
                  <a:schemeClr val="dk1"/>
                </a:solidFill>
                <a:highlight>
                  <a:srgbClr val="FFFFFF"/>
                </a:highlight>
                <a:latin typeface="Lato"/>
                <a:ea typeface="Lato"/>
                <a:cs typeface="Lato"/>
                <a:sym typeface="Lato"/>
              </a:rPr>
              <a:t>Lorem ipsum dolor sit amet, consectetur adipiscing elit. Duis nisi purus, imperdiet sit amet tempor et, facilisis quis libero. Mauris convallis ut lacus non vestibulum. Pellentesque euismod nunc eget vulputate viverra. Fusce tellus urna, iaculis ut magna sed, finibus hendrerit odio. Praesent quis urna lectus. Nam facilisis arcu ut odio euismod elementum. In vulputate sapien quis faucibus ultrices. Vivamus lobortis erat vel sollicitudin pulvinar. Aliquam commodo mauris eget ex luctus, sit amet iaculis nulla bibendum. Cras quis vestibulum erat. Nunc fringilla nulla vel lacus dignissim, sed auctor erat imperdiet. Proin consectetur vel odio vitae auctor. Sed risus massa, ultrices non lorem eu, porttitor semper nibh. Donec imperdiet et tellus dapibus congue. Pellentesque nec iaculis lacus. Mauris dictum tincidunt elit, aliquet pellentesque mi gravida id. Aenean varius non ante vitae sollicitudin. Quisque eros ipsum, blandit sit amet blandit quis, tincidunt vel magna. </a:t>
            </a:r>
            <a:endParaRPr b="0" i="0" sz="3500" u="none" cap="none" strike="noStrike">
              <a:solidFill>
                <a:schemeClr val="dk1"/>
              </a:solidFill>
              <a:latin typeface="Lato"/>
              <a:ea typeface="Lato"/>
              <a:cs typeface="Lato"/>
              <a:sym typeface="Lato"/>
            </a:endParaRPr>
          </a:p>
        </p:txBody>
      </p:sp>
      <p:sp>
        <p:nvSpPr>
          <p:cNvPr id="103" name="Google Shape;103;p1"/>
          <p:cNvSpPr/>
          <p:nvPr/>
        </p:nvSpPr>
        <p:spPr>
          <a:xfrm>
            <a:off x="9949100" y="14793525"/>
            <a:ext cx="14901300" cy="71580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80"/>
              <a:buFont typeface="Arial"/>
              <a:buNone/>
            </a:pPr>
            <a:r>
              <a:rPr b="0" i="0" lang="es-AR" sz="3600" u="none" cap="none" strike="noStrike">
                <a:solidFill>
                  <a:schemeClr val="lt1"/>
                </a:solidFill>
                <a:latin typeface="Lato Black"/>
                <a:ea typeface="Lato Black"/>
                <a:cs typeface="Lato Black"/>
                <a:sym typeface="Lato Black"/>
              </a:rPr>
              <a:t>METODOLOGÍA / MATERIALES Y MÉTODOS</a:t>
            </a:r>
            <a:endParaRPr b="0" i="0" sz="3600" u="none" cap="none" strike="noStrike">
              <a:solidFill>
                <a:schemeClr val="lt1"/>
              </a:solidFill>
              <a:latin typeface="Lato Black"/>
              <a:ea typeface="Lato Black"/>
              <a:cs typeface="Lato Black"/>
              <a:sym typeface="Lato Black"/>
            </a:endParaRPr>
          </a:p>
        </p:txBody>
      </p:sp>
      <p:sp>
        <p:nvSpPr>
          <p:cNvPr id="104" name="Google Shape;104;p1"/>
          <p:cNvSpPr/>
          <p:nvPr/>
        </p:nvSpPr>
        <p:spPr>
          <a:xfrm>
            <a:off x="9961897" y="15699002"/>
            <a:ext cx="14876100" cy="88419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t" bIns="360000" lIns="360000" spcFirstLastPara="1" rIns="360000" wrap="square" tIns="360000">
            <a:noAutofit/>
          </a:bodyPr>
          <a:lstStyle/>
          <a:p>
            <a:pPr indent="0" lvl="0" marL="0" marR="0" rtl="0" algn="l">
              <a:lnSpc>
                <a:spcPct val="115000"/>
              </a:lnSpc>
              <a:spcBef>
                <a:spcPts val="0"/>
              </a:spcBef>
              <a:spcAft>
                <a:spcPts val="0"/>
              </a:spcAft>
              <a:buClr>
                <a:schemeClr val="dk1"/>
              </a:buClr>
              <a:buSzPts val="1100"/>
              <a:buFont typeface="Arial"/>
              <a:buNone/>
            </a:pPr>
            <a:r>
              <a:rPr b="0" i="0" lang="es-AR" sz="3500" u="none" cap="none" strike="noStrike">
                <a:solidFill>
                  <a:schemeClr val="dk1"/>
                </a:solidFill>
                <a:highlight>
                  <a:srgbClr val="FFFFFF"/>
                </a:highlight>
                <a:latin typeface="Lato"/>
                <a:ea typeface="Lato"/>
                <a:cs typeface="Lato"/>
                <a:sym typeface="Lato"/>
              </a:rPr>
              <a:t>Lorem ipsum dolor sit amet, consectetur adipiscing elit. Duis nisi purus, imperdiet sit amet tempor et, facilisis quis libero. Mauris convallis ut lacus non vestibulum. Pellentesque euismod nunc eget vulputate viverra. Fusce tellus urna, iaculis ut magna sed, finibus hendrerit odio. Praesent quis urna lectus. Nam facilisis arcu ut odio euismod elementum. In vulputate sapien quis faucibus ultrices. Vivamus lobortis erat vel sollicitudin pulvinar. Suspendisse euismod mauris nisi. Aliquam quis ullamcorper justo. Proin lectus urna, pretium non porta et, blandit sed elit. Sed tempus nibh orci, a tincidunt nunc facilisis eu.</a:t>
            </a:r>
            <a:endParaRPr b="0" i="0" sz="3500" u="none" cap="none" strike="noStrike">
              <a:solidFill>
                <a:schemeClr val="dk1"/>
              </a:solidFill>
              <a:highlight>
                <a:srgbClr val="FFFFFF"/>
              </a:highlight>
              <a:latin typeface="Lato"/>
              <a:ea typeface="Lato"/>
              <a:cs typeface="Lato"/>
              <a:sym typeface="Lato"/>
            </a:endParaRPr>
          </a:p>
        </p:txBody>
      </p:sp>
      <p:pic>
        <p:nvPicPr>
          <p:cNvPr id="105" name="Google Shape;105;p1" title="Logos JCTeI - UNR 2025-03.png"/>
          <p:cNvPicPr preferRelativeResize="0"/>
          <p:nvPr/>
        </p:nvPicPr>
        <p:blipFill rotWithShape="1">
          <a:blip r:embed="rId3">
            <a:alphaModFix/>
          </a:blip>
          <a:srcRect b="0" l="0" r="0" t="0"/>
          <a:stretch/>
        </p:blipFill>
        <p:spPr>
          <a:xfrm>
            <a:off x="18578821" y="827717"/>
            <a:ext cx="4755950" cy="955600"/>
          </a:xfrm>
          <a:prstGeom prst="rect">
            <a:avLst/>
          </a:prstGeom>
          <a:noFill/>
          <a:ln>
            <a:noFill/>
          </a:ln>
        </p:spPr>
      </p:pic>
      <p:pic>
        <p:nvPicPr>
          <p:cNvPr id="106" name="Google Shape;106;p1" title="logo unr.png"/>
          <p:cNvPicPr preferRelativeResize="0"/>
          <p:nvPr/>
        </p:nvPicPr>
        <p:blipFill rotWithShape="1">
          <a:blip r:embed="rId4">
            <a:alphaModFix/>
          </a:blip>
          <a:srcRect b="9643" l="9661" r="10221" t="9659"/>
          <a:stretch/>
        </p:blipFill>
        <p:spPr>
          <a:xfrm>
            <a:off x="23518275" y="827716"/>
            <a:ext cx="990598" cy="955601"/>
          </a:xfrm>
          <a:prstGeom prst="rect">
            <a:avLst/>
          </a:prstGeom>
          <a:noFill/>
          <a:ln>
            <a:noFill/>
          </a:ln>
        </p:spPr>
      </p:pic>
      <p:sp>
        <p:nvSpPr>
          <p:cNvPr id="107" name="Google Shape;107;p1"/>
          <p:cNvSpPr/>
          <p:nvPr/>
        </p:nvSpPr>
        <p:spPr>
          <a:xfrm>
            <a:off x="433525" y="14793525"/>
            <a:ext cx="9218400" cy="715800"/>
          </a:xfrm>
          <a:prstGeom prst="rect">
            <a:avLst/>
          </a:prstGeom>
          <a:solidFill>
            <a:srgbClr val="083567"/>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275"/>
              <a:buFont typeface="Arial"/>
              <a:buNone/>
            </a:pPr>
            <a:r>
              <a:rPr b="0" i="0" lang="es-AR" sz="3600" u="none" cap="none" strike="noStrike">
                <a:solidFill>
                  <a:schemeClr val="lt1"/>
                </a:solidFill>
                <a:latin typeface="Lato Black"/>
                <a:ea typeface="Lato Black"/>
                <a:cs typeface="Lato Black"/>
                <a:sym typeface="Lato Black"/>
              </a:rPr>
              <a:t>OBJETIVOS/</a:t>
            </a:r>
            <a:r>
              <a:rPr lang="es-AR" sz="3600">
                <a:solidFill>
                  <a:schemeClr val="lt1"/>
                </a:solidFill>
                <a:latin typeface="Lato Black"/>
                <a:ea typeface="Lato Black"/>
                <a:cs typeface="Lato Black"/>
                <a:sym typeface="Lato Black"/>
              </a:rPr>
              <a:t>HIPÓTESIS</a:t>
            </a:r>
            <a:endParaRPr b="0" i="0" sz="3600" u="none" cap="none" strike="noStrike">
              <a:solidFill>
                <a:schemeClr val="lt1"/>
              </a:solidFill>
              <a:latin typeface="Lato Black"/>
              <a:ea typeface="Lato Black"/>
              <a:cs typeface="Lato Black"/>
              <a:sym typeface="Lato Black"/>
            </a:endParaRPr>
          </a:p>
        </p:txBody>
      </p:sp>
      <p:sp>
        <p:nvSpPr>
          <p:cNvPr id="108" name="Google Shape;108;p1"/>
          <p:cNvSpPr/>
          <p:nvPr/>
        </p:nvSpPr>
        <p:spPr>
          <a:xfrm>
            <a:off x="441441" y="15699001"/>
            <a:ext cx="9202800" cy="88419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t" bIns="360000" lIns="360000" spcFirstLastPara="1" rIns="360000" wrap="square" tIns="360000">
            <a:noAutofit/>
          </a:bodyPr>
          <a:lstStyle/>
          <a:p>
            <a:pPr indent="0" lvl="0" marL="0" marR="0" rtl="0" algn="l">
              <a:lnSpc>
                <a:spcPct val="115000"/>
              </a:lnSpc>
              <a:spcBef>
                <a:spcPts val="0"/>
              </a:spcBef>
              <a:spcAft>
                <a:spcPts val="1100"/>
              </a:spcAft>
              <a:buClr>
                <a:schemeClr val="dk1"/>
              </a:buClr>
              <a:buSzPts val="1100"/>
              <a:buFont typeface="Arial"/>
              <a:buNone/>
            </a:pPr>
            <a:r>
              <a:rPr b="0" i="0" lang="es-AR" sz="3500" u="none" cap="none" strike="noStrike">
                <a:solidFill>
                  <a:schemeClr val="dk1"/>
                </a:solidFill>
                <a:highlight>
                  <a:srgbClr val="FFFFFF"/>
                </a:highlight>
                <a:latin typeface="Lato"/>
                <a:ea typeface="Lato"/>
                <a:cs typeface="Lato"/>
                <a:sym typeface="Lato"/>
              </a:rPr>
              <a:t>Lorem ipsum dolor sit amet, consectetur adipiscing elit. Duis nisi purus, imperdiet sit amet tempor et, facilisis quis libero. Mauris convallis ut lacus non vestibulum. Pellentesque euismod nunc eget vulputate viverra. Fusce tellus urna, iaculis ut magna sed, finibus hendrerit odio. Praesent quis urna lectus. Nam facilisis arcu ut odio euismod elementum. In vulputate sapien quis faucibus ultrices. Vivamus lobortis erat vel sollicitudin pulvinar. Suspendisse euismod mauris nisi. Aliquam quis ullamcorper justo. </a:t>
            </a:r>
            <a:endParaRPr b="0" i="0" sz="3500" u="none" cap="none" strike="noStrike">
              <a:solidFill>
                <a:schemeClr val="dk1"/>
              </a:solidFill>
              <a:highlight>
                <a:srgbClr val="FFFFFF"/>
              </a:highlight>
              <a:latin typeface="Lato"/>
              <a:ea typeface="Lato"/>
              <a:cs typeface="Lato"/>
              <a:sym typeface="Lato"/>
            </a:endParaRPr>
          </a:p>
        </p:txBody>
      </p:sp>
      <p:pic>
        <p:nvPicPr>
          <p:cNvPr descr="File:Monumento Nacional a la Bandera, Rosario, SF, Argentina..jpg ..." id="109" name="Google Shape;109;p1"/>
          <p:cNvPicPr preferRelativeResize="0"/>
          <p:nvPr/>
        </p:nvPicPr>
        <p:blipFill rotWithShape="1">
          <a:blip r:embed="rId5">
            <a:alphaModFix/>
          </a:blip>
          <a:srcRect b="0" l="0" r="0" t="0"/>
          <a:stretch/>
        </p:blipFill>
        <p:spPr>
          <a:xfrm>
            <a:off x="14777869" y="29396200"/>
            <a:ext cx="9565005" cy="5156425"/>
          </a:xfrm>
          <a:prstGeom prst="rect">
            <a:avLst/>
          </a:prstGeom>
          <a:solidFill>
            <a:schemeClr val="lt1"/>
          </a:solidFill>
          <a:ln cap="flat" cmpd="sng" w="12700">
            <a:solidFill>
              <a:schemeClr val="accent5"/>
            </a:solidFill>
            <a:prstDash val="solid"/>
            <a:miter lim="8000"/>
            <a:headEnd len="sm" w="sm" type="none"/>
            <a:tailEnd len="sm" w="sm" type="none"/>
          </a:ln>
        </p:spPr>
      </p:pic>
      <p:sp>
        <p:nvSpPr>
          <p:cNvPr id="110" name="Google Shape;110;p1"/>
          <p:cNvSpPr/>
          <p:nvPr/>
        </p:nvSpPr>
        <p:spPr>
          <a:xfrm>
            <a:off x="446950" y="40610809"/>
            <a:ext cx="24448800" cy="64620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None/>
            </a:pPr>
            <a:r>
              <a:rPr b="0" i="0" lang="es-AR" sz="3600" u="none" cap="none" strike="noStrike">
                <a:solidFill>
                  <a:schemeClr val="lt1"/>
                </a:solidFill>
                <a:latin typeface="Lato Black"/>
                <a:ea typeface="Lato Black"/>
                <a:cs typeface="Lato Black"/>
                <a:sym typeface="Lato Black"/>
              </a:rPr>
              <a:t>REFERECIAS (OPCIONAL/Formato APA)</a:t>
            </a:r>
            <a:endParaRPr b="0" i="0" sz="3600" u="none" cap="none" strike="noStrike">
              <a:solidFill>
                <a:srgbClr val="000000"/>
              </a:solidFill>
              <a:latin typeface="Lato Black"/>
              <a:ea typeface="Lato Black"/>
              <a:cs typeface="Lato Black"/>
              <a:sym typeface="Lato Black"/>
            </a:endParaRPr>
          </a:p>
        </p:txBody>
      </p:sp>
      <p:sp>
        <p:nvSpPr>
          <p:cNvPr id="111" name="Google Shape;111;p1"/>
          <p:cNvSpPr/>
          <p:nvPr/>
        </p:nvSpPr>
        <p:spPr>
          <a:xfrm>
            <a:off x="446950" y="41627741"/>
            <a:ext cx="24448800" cy="64620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None/>
            </a:pPr>
            <a:r>
              <a:rPr b="0" i="0" lang="es-AR" sz="3600" u="none" cap="none" strike="noStrike">
                <a:solidFill>
                  <a:schemeClr val="lt1"/>
                </a:solidFill>
                <a:latin typeface="Lato Black"/>
                <a:ea typeface="Lato Black"/>
                <a:cs typeface="Lato Black"/>
                <a:sym typeface="Lato Black"/>
              </a:rPr>
              <a:t>AGRADECIMIENTOS y FINANCIAMIENTO (OPCIONAL)</a:t>
            </a:r>
            <a:endParaRPr b="0" i="0" sz="3600" u="none" cap="none" strike="noStrike">
              <a:solidFill>
                <a:srgbClr val="000000"/>
              </a:solidFill>
              <a:latin typeface="Lato Black"/>
              <a:ea typeface="Lato Black"/>
              <a:cs typeface="Lato Black"/>
              <a:sym typeface="Lato Black"/>
            </a:endParaRPr>
          </a:p>
        </p:txBody>
      </p:sp>
      <p:graphicFrame>
        <p:nvGraphicFramePr>
          <p:cNvPr id="112" name="Google Shape;112;p1"/>
          <p:cNvGraphicFramePr/>
          <p:nvPr/>
        </p:nvGraphicFramePr>
        <p:xfrm>
          <a:off x="769889" y="30178028"/>
          <a:ext cx="3000000" cy="3000000"/>
        </p:xfrm>
        <a:graphic>
          <a:graphicData uri="http://schemas.openxmlformats.org/drawingml/2006/table">
            <a:tbl>
              <a:tblPr bandRow="1" firstRow="1">
                <a:noFill/>
                <a:tableStyleId>{3064B6E3-0CFD-4242-81B3-24C899C1B308}</a:tableStyleId>
              </a:tblPr>
              <a:tblGrid>
                <a:gridCol w="1838500"/>
                <a:gridCol w="1838500"/>
                <a:gridCol w="1838500"/>
                <a:gridCol w="1838500"/>
                <a:gridCol w="1838500"/>
                <a:gridCol w="1838500"/>
                <a:gridCol w="1838500"/>
              </a:tblGrid>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62645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bl>
          </a:graphicData>
        </a:graphic>
      </p:graphicFrame>
      <p:sp>
        <p:nvSpPr>
          <p:cNvPr id="113" name="Google Shape;113;p1"/>
          <p:cNvSpPr/>
          <p:nvPr/>
        </p:nvSpPr>
        <p:spPr>
          <a:xfrm>
            <a:off x="769975" y="29396200"/>
            <a:ext cx="12869400" cy="646200"/>
          </a:xfrm>
          <a:prstGeom prst="rect">
            <a:avLst/>
          </a:prstGeom>
          <a:solidFill>
            <a:srgbClr val="083567"/>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80"/>
              <a:buFont typeface="Arial"/>
              <a:buNone/>
            </a:pPr>
            <a:r>
              <a:rPr b="1" lang="es-AR" sz="3600">
                <a:solidFill>
                  <a:schemeClr val="lt1"/>
                </a:solidFill>
                <a:latin typeface="Lato"/>
                <a:ea typeface="Lato"/>
                <a:cs typeface="Lato"/>
                <a:sym typeface="Lato"/>
              </a:rPr>
              <a:t> </a:t>
            </a:r>
            <a:r>
              <a:rPr b="1" i="0" lang="es-AR" sz="3600" u="none" cap="none" strike="noStrike">
                <a:solidFill>
                  <a:schemeClr val="lt1"/>
                </a:solidFill>
                <a:latin typeface="Lato"/>
                <a:ea typeface="Lato"/>
                <a:cs typeface="Lato"/>
                <a:sym typeface="Lato"/>
              </a:rPr>
              <a:t>Tabla 1. </a:t>
            </a:r>
            <a:r>
              <a:rPr b="0" i="0" lang="es-AR" sz="3600" u="none" cap="none" strike="noStrike">
                <a:solidFill>
                  <a:schemeClr val="lt1"/>
                </a:solidFill>
                <a:latin typeface="Lato"/>
                <a:ea typeface="Lato"/>
                <a:cs typeface="Lato"/>
                <a:sym typeface="Lato"/>
              </a:rPr>
              <a:t>Tabla llena de datos de lorem ipsum, capsicum peper</a:t>
            </a:r>
            <a:endParaRPr b="0" i="0" sz="3600" u="none" cap="none" strike="noStrike">
              <a:solidFill>
                <a:srgbClr val="000000"/>
              </a:solidFill>
              <a:latin typeface="Lato"/>
              <a:ea typeface="Lato"/>
              <a:cs typeface="Lato"/>
              <a:sym typeface="Lato"/>
            </a:endParaRPr>
          </a:p>
        </p:txBody>
      </p:sp>
      <p:sp>
        <p:nvSpPr>
          <p:cNvPr id="114" name="Google Shape;114;p1"/>
          <p:cNvSpPr/>
          <p:nvPr/>
        </p:nvSpPr>
        <p:spPr>
          <a:xfrm>
            <a:off x="14777883" y="34589302"/>
            <a:ext cx="10008300" cy="6660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80"/>
              <a:buFont typeface="Arial"/>
              <a:buNone/>
            </a:pPr>
            <a:r>
              <a:rPr b="1" i="0" lang="es-AR" sz="3600" u="none" cap="none" strike="noStrike">
                <a:solidFill>
                  <a:srgbClr val="1F3864"/>
                </a:solidFill>
                <a:latin typeface="Lato"/>
                <a:ea typeface="Lato"/>
                <a:cs typeface="Lato"/>
                <a:sym typeface="Lato"/>
              </a:rPr>
              <a:t>Figura  1. </a:t>
            </a:r>
            <a:r>
              <a:rPr b="0" i="0" lang="es-AR" sz="3600" u="none" cap="none" strike="noStrike">
                <a:solidFill>
                  <a:srgbClr val="1F3864"/>
                </a:solidFill>
                <a:latin typeface="Lato"/>
                <a:ea typeface="Lato"/>
                <a:cs typeface="Lato"/>
                <a:sym typeface="Lato"/>
              </a:rPr>
              <a:t>Monumento a la Bandera </a:t>
            </a:r>
            <a:endParaRPr b="0" i="0" sz="3600" u="none" cap="none" strike="noStrike">
              <a:solidFill>
                <a:srgbClr val="1F3864"/>
              </a:solidFill>
              <a:latin typeface="Lato"/>
              <a:ea typeface="Lato"/>
              <a:cs typeface="Lato"/>
              <a:sym typeface="Lato"/>
            </a:endParaRPr>
          </a:p>
        </p:txBody>
      </p:sp>
      <p:sp>
        <p:nvSpPr>
          <p:cNvPr id="115" name="Google Shape;115;p1"/>
          <p:cNvSpPr/>
          <p:nvPr/>
        </p:nvSpPr>
        <p:spPr>
          <a:xfrm>
            <a:off x="451178" y="558013"/>
            <a:ext cx="8703900" cy="1812600"/>
          </a:xfrm>
          <a:prstGeom prst="rect">
            <a:avLst/>
          </a:prstGeom>
          <a:solidFill>
            <a:schemeClr val="lt2"/>
          </a:solidFill>
          <a:ln cap="flat" cmpd="sng" w="9525">
            <a:solidFill>
              <a:srgbClr val="88888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i="1" lang="es-AR" sz="3300">
                <a:latin typeface="Calibri"/>
                <a:ea typeface="Calibri"/>
                <a:cs typeface="Calibri"/>
                <a:sym typeface="Calibri"/>
              </a:rPr>
              <a:t>Espacio para otros logos (borrar este recuadro)</a:t>
            </a:r>
            <a:endParaRPr i="1" sz="33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2017-10-02T19:42:35Z</dcterms:created>
  <dc:creator>Monjelat</dc:creator>
</cp:coreProperties>
</file>